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5"/>
  </p:notesMasterIdLst>
  <p:sldIdLst>
    <p:sldId id="320" r:id="rId2"/>
    <p:sldId id="258" r:id="rId3"/>
    <p:sldId id="259" r:id="rId4"/>
    <p:sldId id="260" r:id="rId5"/>
    <p:sldId id="311" r:id="rId6"/>
    <p:sldId id="266" r:id="rId7"/>
    <p:sldId id="312" r:id="rId8"/>
    <p:sldId id="304" r:id="rId9"/>
    <p:sldId id="263" r:id="rId10"/>
    <p:sldId id="264" r:id="rId11"/>
    <p:sldId id="313" r:id="rId12"/>
    <p:sldId id="305" r:id="rId13"/>
    <p:sldId id="306" r:id="rId14"/>
    <p:sldId id="307" r:id="rId15"/>
    <p:sldId id="308" r:id="rId16"/>
    <p:sldId id="314" r:id="rId17"/>
    <p:sldId id="269" r:id="rId18"/>
    <p:sldId id="318" r:id="rId19"/>
    <p:sldId id="319" r:id="rId20"/>
    <p:sldId id="315" r:id="rId21"/>
    <p:sldId id="316" r:id="rId22"/>
    <p:sldId id="281" r:id="rId23"/>
    <p:sldId id="282" r:id="rId24"/>
  </p:sldIdLst>
  <p:sldSz cx="9144000" cy="5143500" type="screen16x9"/>
  <p:notesSz cx="6858000" cy="9144000"/>
  <p:embeddedFontLst>
    <p:embeddedFont>
      <p:font typeface="Didact Gothic" panose="020B0604020202020204" charset="0"/>
      <p:regular r:id="rId26"/>
    </p:embeddedFont>
    <p:embeddedFont>
      <p:font typeface="Righteous" panose="020B0604020202020204" charset="0"/>
      <p:regular r:id="rId27"/>
    </p:embeddedFont>
    <p:embeddedFont>
      <p:font typeface="League Spartan" panose="020B0604020202020204" charset="0"/>
      <p:regular r:id="rId28"/>
      <p:bold r:id="rId29"/>
    </p:embeddedFont>
    <p:embeddedFont>
      <p:font typeface="Fredoka On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4D1584-52E0-43A3-9091-54EC36E8DB76}">
  <a:tblStyle styleId="{234D1584-52E0-43A3-9091-54EC36E8DB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0-10</c:v>
                </c:pt>
                <c:pt idx="1">
                  <c:v>10-20.</c:v>
                </c:pt>
                <c:pt idx="2">
                  <c:v>20-40</c:v>
                </c:pt>
                <c:pt idx="3">
                  <c:v>40-60</c:v>
                </c:pt>
                <c:pt idx="4">
                  <c:v>60-80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2</c:v>
                </c:pt>
                <c:pt idx="2">
                  <c:v>3</c:v>
                </c:pt>
                <c:pt idx="3">
                  <c:v>9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32-464D-B8CC-6907B887C9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0-10</c:v>
                </c:pt>
                <c:pt idx="1">
                  <c:v>10-20.</c:v>
                </c:pt>
                <c:pt idx="2">
                  <c:v>20-40</c:v>
                </c:pt>
                <c:pt idx="3">
                  <c:v>40-60</c:v>
                </c:pt>
                <c:pt idx="4">
                  <c:v>60-80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F732-464D-B8CC-6907B887C98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0-10</c:v>
                </c:pt>
                <c:pt idx="1">
                  <c:v>10-20.</c:v>
                </c:pt>
                <c:pt idx="2">
                  <c:v>20-40</c:v>
                </c:pt>
                <c:pt idx="3">
                  <c:v>40-60</c:v>
                </c:pt>
                <c:pt idx="4">
                  <c:v>60-80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F732-464D-B8CC-6907B887C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4977759"/>
        <c:axId val="1954976095"/>
      </c:barChart>
      <c:catAx>
        <c:axId val="1954977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4976095"/>
        <c:crosses val="autoZero"/>
        <c:auto val="1"/>
        <c:lblAlgn val="ctr"/>
        <c:lblOffset val="100"/>
        <c:noMultiLvlLbl val="0"/>
      </c:catAx>
      <c:valAx>
        <c:axId val="1954976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4977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6def2a3ca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6def2a3ca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229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dbe7f409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dbe7f409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387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dbe7f409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dbe7f409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756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6def2a3cab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6def2a3cab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dbe7f409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dbe7f409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366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6def2a3cab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6def2a3cab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191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6def2a3cab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6def2a3cab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6def2a3cab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6def2a3cab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dbe7f409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dbe7f409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dbe7f409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dbe7f409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dbe7f409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dbe7f409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6de048e568_0_170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6de048e568_0_170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dbe7f409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dbe7f409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897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6b86c966b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6b86c966b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908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6de048e568_0_15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6de048e568_0_15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6de048e568_0_17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6de048e568_0_17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958550" y="3173625"/>
            <a:ext cx="52269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423950" y="991825"/>
            <a:ext cx="6296100" cy="16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997600" y="3831125"/>
            <a:ext cx="31488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ctrTitle"/>
          </p:nvPr>
        </p:nvSpPr>
        <p:spPr>
          <a:xfrm>
            <a:off x="2746350" y="560675"/>
            <a:ext cx="3651300" cy="90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2531400" y="1486350"/>
            <a:ext cx="40812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23"/>
          <p:cNvSpPr txBox="1"/>
          <p:nvPr/>
        </p:nvSpPr>
        <p:spPr>
          <a:xfrm>
            <a:off x="2908800" y="2862825"/>
            <a:ext cx="33264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. </a:t>
            </a: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34" name="Google Shape;134;p23"/>
          <p:cNvSpPr/>
          <p:nvPr/>
        </p:nvSpPr>
        <p:spPr>
          <a:xfrm>
            <a:off x="-84850" y="-41675"/>
            <a:ext cx="2012100" cy="527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"/>
          <p:cNvSpPr/>
          <p:nvPr/>
        </p:nvSpPr>
        <p:spPr>
          <a:xfrm>
            <a:off x="-290925" y="147300"/>
            <a:ext cx="2012100" cy="4848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3"/>
          <p:cNvSpPr/>
          <p:nvPr/>
        </p:nvSpPr>
        <p:spPr>
          <a:xfrm rot="10800000">
            <a:off x="7128450" y="0"/>
            <a:ext cx="2012100" cy="527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3"/>
          <p:cNvSpPr/>
          <p:nvPr/>
        </p:nvSpPr>
        <p:spPr>
          <a:xfrm rot="10800000">
            <a:off x="7334525" y="235225"/>
            <a:ext cx="2012100" cy="4848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_AND_TWO_COLUMNS_2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body" idx="1"/>
          </p:nvPr>
        </p:nvSpPr>
        <p:spPr>
          <a:xfrm>
            <a:off x="648475" y="1307700"/>
            <a:ext cx="3683700" cy="31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body" idx="2"/>
          </p:nvPr>
        </p:nvSpPr>
        <p:spPr>
          <a:xfrm>
            <a:off x="4811825" y="1307700"/>
            <a:ext cx="3683700" cy="31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1068300" y="313350"/>
            <a:ext cx="700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1068300" y="313350"/>
            <a:ext cx="700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5150910" y="1558003"/>
            <a:ext cx="2808000" cy="5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5150910" y="2120428"/>
            <a:ext cx="2992200" cy="17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/>
          <p:nvPr/>
        </p:nvSpPr>
        <p:spPr>
          <a:xfrm>
            <a:off x="75" y="-15100"/>
            <a:ext cx="13815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7"/>
          <p:cNvSpPr/>
          <p:nvPr/>
        </p:nvSpPr>
        <p:spPr>
          <a:xfrm>
            <a:off x="132825" y="109650"/>
            <a:ext cx="1116000" cy="4924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843500" y="1165225"/>
            <a:ext cx="2390100" cy="93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ighteous"/>
              <a:buNone/>
              <a:defRPr sz="1400">
                <a:solidFill>
                  <a:schemeClr val="accent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ighteous"/>
              <a:buNone/>
              <a:defRPr>
                <a:solidFill>
                  <a:schemeClr val="accen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ighteous"/>
              <a:buNone/>
              <a:defRPr>
                <a:solidFill>
                  <a:schemeClr val="accen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ighteous"/>
              <a:buNone/>
              <a:defRPr>
                <a:solidFill>
                  <a:schemeClr val="accen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ighteous"/>
              <a:buNone/>
              <a:defRPr>
                <a:solidFill>
                  <a:schemeClr val="accen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ighteous"/>
              <a:buNone/>
              <a:defRPr>
                <a:solidFill>
                  <a:schemeClr val="accen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ighteous"/>
              <a:buNone/>
              <a:defRPr>
                <a:solidFill>
                  <a:schemeClr val="accen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ighteous"/>
              <a:buNone/>
              <a:defRPr>
                <a:solidFill>
                  <a:schemeClr val="accen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ighteous"/>
              <a:buNone/>
              <a:defRPr>
                <a:solidFill>
                  <a:schemeClr val="accen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843500" y="2234600"/>
            <a:ext cx="3554400" cy="22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1068300" y="313350"/>
            <a:ext cx="700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305650" y="1613625"/>
            <a:ext cx="3677400" cy="139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305650" y="3090150"/>
            <a:ext cx="3522000" cy="7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251625" y="1362825"/>
            <a:ext cx="319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title" idx="2"/>
          </p:nvPr>
        </p:nvSpPr>
        <p:spPr>
          <a:xfrm>
            <a:off x="792975" y="314095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subTitle" idx="1"/>
          </p:nvPr>
        </p:nvSpPr>
        <p:spPr>
          <a:xfrm>
            <a:off x="792975" y="3698450"/>
            <a:ext cx="21135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 idx="3" hasCustomPrompt="1"/>
          </p:nvPr>
        </p:nvSpPr>
        <p:spPr>
          <a:xfrm>
            <a:off x="792975" y="276990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4"/>
          <p:cNvSpPr txBox="1">
            <a:spLocks noGrp="1"/>
          </p:cNvSpPr>
          <p:nvPr>
            <p:ph type="title" idx="4"/>
          </p:nvPr>
        </p:nvSpPr>
        <p:spPr>
          <a:xfrm>
            <a:off x="3515250" y="314095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5"/>
          </p:nvPr>
        </p:nvSpPr>
        <p:spPr>
          <a:xfrm>
            <a:off x="3515250" y="3698450"/>
            <a:ext cx="21135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 idx="6" hasCustomPrompt="1"/>
          </p:nvPr>
        </p:nvSpPr>
        <p:spPr>
          <a:xfrm>
            <a:off x="3515250" y="276990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 idx="7"/>
          </p:nvPr>
        </p:nvSpPr>
        <p:spPr>
          <a:xfrm>
            <a:off x="6237525" y="314095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8"/>
          </p:nvPr>
        </p:nvSpPr>
        <p:spPr>
          <a:xfrm>
            <a:off x="6237525" y="3698450"/>
            <a:ext cx="21135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9" hasCustomPrompt="1"/>
          </p:nvPr>
        </p:nvSpPr>
        <p:spPr>
          <a:xfrm>
            <a:off x="6237525" y="276990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 idx="13"/>
          </p:nvPr>
        </p:nvSpPr>
        <p:spPr>
          <a:xfrm>
            <a:off x="3515250" y="120615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14"/>
          </p:nvPr>
        </p:nvSpPr>
        <p:spPr>
          <a:xfrm>
            <a:off x="3515250" y="1763650"/>
            <a:ext cx="21135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15" hasCustomPrompt="1"/>
          </p:nvPr>
        </p:nvSpPr>
        <p:spPr>
          <a:xfrm>
            <a:off x="3515250" y="83510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 idx="16"/>
          </p:nvPr>
        </p:nvSpPr>
        <p:spPr>
          <a:xfrm>
            <a:off x="6237525" y="120615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7"/>
          </p:nvPr>
        </p:nvSpPr>
        <p:spPr>
          <a:xfrm>
            <a:off x="6237525" y="1763650"/>
            <a:ext cx="21135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18" hasCustomPrompt="1"/>
          </p:nvPr>
        </p:nvSpPr>
        <p:spPr>
          <a:xfrm>
            <a:off x="6237525" y="83510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4"/>
          <p:cNvSpPr/>
          <p:nvPr/>
        </p:nvSpPr>
        <p:spPr>
          <a:xfrm>
            <a:off x="-7750" y="4909850"/>
            <a:ext cx="9151800" cy="23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-3900" y="0"/>
            <a:ext cx="9151800" cy="23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2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-381000" y="1307325"/>
            <a:ext cx="4583700" cy="3836100"/>
          </a:xfrm>
          <a:prstGeom prst="rect">
            <a:avLst/>
          </a:prstGeom>
          <a:solidFill>
            <a:srgbClr val="DA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/>
          <p:nvPr/>
        </p:nvSpPr>
        <p:spPr>
          <a:xfrm>
            <a:off x="-169775" y="1481175"/>
            <a:ext cx="4192200" cy="34884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068300" y="313350"/>
            <a:ext cx="700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TITLE_ONLY_1_1_3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/>
          <p:nvPr/>
        </p:nvSpPr>
        <p:spPr>
          <a:xfrm>
            <a:off x="-29850" y="1605000"/>
            <a:ext cx="9226800" cy="283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0"/>
          <p:cNvSpPr/>
          <p:nvPr/>
        </p:nvSpPr>
        <p:spPr>
          <a:xfrm>
            <a:off x="100350" y="1728150"/>
            <a:ext cx="8943300" cy="25905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1068300" y="313350"/>
            <a:ext cx="700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title" idx="2"/>
          </p:nvPr>
        </p:nvSpPr>
        <p:spPr>
          <a:xfrm>
            <a:off x="786975" y="2302750"/>
            <a:ext cx="17283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"/>
          </p:nvPr>
        </p:nvSpPr>
        <p:spPr>
          <a:xfrm>
            <a:off x="786975" y="2860250"/>
            <a:ext cx="17283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title" idx="3"/>
          </p:nvPr>
        </p:nvSpPr>
        <p:spPr>
          <a:xfrm>
            <a:off x="2734225" y="2302750"/>
            <a:ext cx="17283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ubTitle" idx="4"/>
          </p:nvPr>
        </p:nvSpPr>
        <p:spPr>
          <a:xfrm>
            <a:off x="2734225" y="2860250"/>
            <a:ext cx="17283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title" idx="5"/>
          </p:nvPr>
        </p:nvSpPr>
        <p:spPr>
          <a:xfrm>
            <a:off x="4681475" y="2302750"/>
            <a:ext cx="17283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ubTitle" idx="6"/>
          </p:nvPr>
        </p:nvSpPr>
        <p:spPr>
          <a:xfrm>
            <a:off x="4681475" y="2860250"/>
            <a:ext cx="17283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7"/>
          </p:nvPr>
        </p:nvSpPr>
        <p:spPr>
          <a:xfrm>
            <a:off x="6628725" y="2302750"/>
            <a:ext cx="17283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8"/>
          </p:nvPr>
        </p:nvSpPr>
        <p:spPr>
          <a:xfrm>
            <a:off x="6628725" y="2860250"/>
            <a:ext cx="17283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ighteous"/>
              <a:buNone/>
              <a:defRPr sz="28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7" r:id="rId5"/>
    <p:sldLayoutId id="2147483658" r:id="rId6"/>
    <p:sldLayoutId id="2147483660" r:id="rId7"/>
    <p:sldLayoutId id="2147483662" r:id="rId8"/>
    <p:sldLayoutId id="2147483666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55;p27"/>
          <p:cNvSpPr txBox="1">
            <a:spLocks/>
          </p:cNvSpPr>
          <p:nvPr/>
        </p:nvSpPr>
        <p:spPr>
          <a:xfrm>
            <a:off x="657674" y="2479327"/>
            <a:ext cx="3651300" cy="1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ighteous"/>
              <a:buNone/>
              <a:defRPr sz="2400" b="0" i="0" u="none" strike="noStrike" cap="none">
                <a:solidFill>
                  <a:schemeClr val="accent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az-Latn-AZ" sz="5400" smtClean="0">
                <a:solidFill>
                  <a:schemeClr val="lt1"/>
                </a:solidFill>
              </a:rPr>
              <a:t>ARCAPA</a:t>
            </a:r>
            <a:endParaRPr lang="az-Latn-AZ" sz="5400" dirty="0">
              <a:solidFill>
                <a:schemeClr val="lt1"/>
              </a:solidFill>
            </a:endParaRPr>
          </a:p>
        </p:txBody>
      </p:sp>
      <p:sp>
        <p:nvSpPr>
          <p:cNvPr id="21" name="Google Shape;156;p27"/>
          <p:cNvSpPr txBox="1">
            <a:spLocks noGrp="1"/>
          </p:cNvSpPr>
          <p:nvPr>
            <p:ph type="subTitle" idx="1"/>
          </p:nvPr>
        </p:nvSpPr>
        <p:spPr>
          <a:xfrm>
            <a:off x="4308974" y="2656439"/>
            <a:ext cx="4519200" cy="542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3200" b="1" u="sng" dirty="0" smtClean="0">
                <a:solidFill>
                  <a:schemeClr val="lt1"/>
                </a:solidFill>
              </a:rPr>
              <a:t>Fidan Süleymanlı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56556" y="2281421"/>
            <a:ext cx="104836" cy="1292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16890" y="3742196"/>
            <a:ext cx="5630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az-Latn-AZ" sz="2000" dirty="0">
                <a:solidFill>
                  <a:schemeClr val="lt1"/>
                </a:solidFill>
              </a:rPr>
              <a:t>Mərkəzi Klinik </a:t>
            </a:r>
            <a:r>
              <a:rPr lang="az-Latn-AZ" sz="2000" dirty="0" smtClean="0">
                <a:solidFill>
                  <a:schemeClr val="lt1"/>
                </a:solidFill>
              </a:rPr>
              <a:t>Xəstəxana - Uşaq Kardiologiyası </a:t>
            </a:r>
            <a:endParaRPr lang="az-Latn-AZ" sz="2000" dirty="0">
              <a:solidFill>
                <a:schemeClr val="lt1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87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5"/>
          <p:cNvSpPr txBox="1">
            <a:spLocks noGrp="1"/>
          </p:cNvSpPr>
          <p:nvPr>
            <p:ph type="title"/>
          </p:nvPr>
        </p:nvSpPr>
        <p:spPr>
          <a:xfrm>
            <a:off x="1068300" y="313350"/>
            <a:ext cx="700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3200" b="1" dirty="0" smtClean="0">
                <a:latin typeface="+mj-lt"/>
              </a:rPr>
              <a:t>İnstrumental müayinə</a:t>
            </a:r>
            <a:endParaRPr sz="3200" b="1" dirty="0">
              <a:latin typeface="+mj-lt"/>
            </a:endParaRPr>
          </a:p>
        </p:txBody>
      </p:sp>
      <p:sp>
        <p:nvSpPr>
          <p:cNvPr id="286" name="Google Shape;286;p35"/>
          <p:cNvSpPr txBox="1">
            <a:spLocks noGrp="1"/>
          </p:cNvSpPr>
          <p:nvPr>
            <p:ph type="title" idx="4294967295"/>
          </p:nvPr>
        </p:nvSpPr>
        <p:spPr>
          <a:xfrm>
            <a:off x="6201284" y="2388591"/>
            <a:ext cx="2385939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2200" dirty="0" smtClean="0">
                <a:solidFill>
                  <a:schemeClr val="accent4"/>
                </a:solidFill>
              </a:rPr>
              <a:t>KT-angioqrafiya</a:t>
            </a:r>
            <a:endParaRPr sz="2200" dirty="0">
              <a:solidFill>
                <a:schemeClr val="accent4"/>
              </a:solidFill>
            </a:endParaRPr>
          </a:p>
        </p:txBody>
      </p:sp>
      <p:sp>
        <p:nvSpPr>
          <p:cNvPr id="288" name="Google Shape;288;p35"/>
          <p:cNvSpPr txBox="1">
            <a:spLocks noGrp="1"/>
          </p:cNvSpPr>
          <p:nvPr>
            <p:ph type="title" idx="4294967295"/>
          </p:nvPr>
        </p:nvSpPr>
        <p:spPr>
          <a:xfrm>
            <a:off x="595661" y="1438697"/>
            <a:ext cx="21135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2200" dirty="0" smtClean="0">
                <a:solidFill>
                  <a:schemeClr val="accent3"/>
                </a:solidFill>
              </a:rPr>
              <a:t>EKQ</a:t>
            </a:r>
            <a:endParaRPr sz="2200" dirty="0">
              <a:solidFill>
                <a:schemeClr val="accent3"/>
              </a:solidFill>
            </a:endParaRPr>
          </a:p>
        </p:txBody>
      </p:sp>
      <p:sp>
        <p:nvSpPr>
          <p:cNvPr id="289" name="Google Shape;289;p35"/>
          <p:cNvSpPr txBox="1">
            <a:spLocks noGrp="1"/>
          </p:cNvSpPr>
          <p:nvPr>
            <p:ph type="subTitle" idx="4294967295"/>
          </p:nvPr>
        </p:nvSpPr>
        <p:spPr>
          <a:xfrm>
            <a:off x="766438" y="1826338"/>
            <a:ext cx="2113500" cy="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az-Latn-AZ" sz="1600" dirty="0" smtClean="0"/>
              <a:t>Sinus ritmi</a:t>
            </a:r>
            <a:endParaRPr sz="1600" dirty="0"/>
          </a:p>
        </p:txBody>
      </p:sp>
      <p:sp>
        <p:nvSpPr>
          <p:cNvPr id="290" name="Google Shape;290;p35"/>
          <p:cNvSpPr txBox="1">
            <a:spLocks noGrp="1"/>
          </p:cNvSpPr>
          <p:nvPr>
            <p:ph type="title" idx="4294967295"/>
          </p:nvPr>
        </p:nvSpPr>
        <p:spPr>
          <a:xfrm>
            <a:off x="710243" y="3026078"/>
            <a:ext cx="21135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2200" dirty="0" smtClean="0">
                <a:solidFill>
                  <a:schemeClr val="accent1"/>
                </a:solidFill>
              </a:rPr>
              <a:t>ExoKQ</a:t>
            </a:r>
            <a:endParaRPr sz="2200" dirty="0">
              <a:solidFill>
                <a:schemeClr val="accent1"/>
              </a:solidFill>
            </a:endParaRPr>
          </a:p>
        </p:txBody>
      </p:sp>
      <p:cxnSp>
        <p:nvCxnSpPr>
          <p:cNvPr id="293" name="Google Shape;293;p35"/>
          <p:cNvCxnSpPr/>
          <p:nvPr/>
        </p:nvCxnSpPr>
        <p:spPr>
          <a:xfrm flipV="1">
            <a:off x="2879950" y="2604770"/>
            <a:ext cx="1492506" cy="68332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4" name="Google Shape;294;p35"/>
          <p:cNvCxnSpPr/>
          <p:nvPr/>
        </p:nvCxnSpPr>
        <p:spPr>
          <a:xfrm rot="10800000" flipV="1">
            <a:off x="5040677" y="2646063"/>
            <a:ext cx="963897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" name="Google Shape;6619;p66"/>
          <p:cNvGrpSpPr/>
          <p:nvPr/>
        </p:nvGrpSpPr>
        <p:grpSpPr>
          <a:xfrm>
            <a:off x="3724850" y="1256900"/>
            <a:ext cx="1575327" cy="3130184"/>
            <a:chOff x="1920489" y="1542757"/>
            <a:chExt cx="558020" cy="1310345"/>
          </a:xfrm>
        </p:grpSpPr>
        <p:sp>
          <p:nvSpPr>
            <p:cNvPr id="20" name="Google Shape;6620;p66"/>
            <p:cNvSpPr/>
            <p:nvPr/>
          </p:nvSpPr>
          <p:spPr>
            <a:xfrm>
              <a:off x="1970681" y="2803693"/>
              <a:ext cx="457636" cy="49409"/>
            </a:xfrm>
            <a:custGeom>
              <a:avLst/>
              <a:gdLst/>
              <a:ahLst/>
              <a:cxnLst/>
              <a:rect l="l" t="t" r="r" b="b"/>
              <a:pathLst>
                <a:path w="18126" h="1957" extrusionOk="0">
                  <a:moveTo>
                    <a:pt x="9060" y="1"/>
                  </a:moveTo>
                  <a:cubicBezTo>
                    <a:pt x="4061" y="1"/>
                    <a:pt x="1" y="437"/>
                    <a:pt x="1" y="978"/>
                  </a:cubicBezTo>
                  <a:cubicBezTo>
                    <a:pt x="1" y="1519"/>
                    <a:pt x="4061" y="1956"/>
                    <a:pt x="9060" y="1956"/>
                  </a:cubicBezTo>
                  <a:cubicBezTo>
                    <a:pt x="14066" y="1956"/>
                    <a:pt x="18126" y="1519"/>
                    <a:pt x="18126" y="978"/>
                  </a:cubicBezTo>
                  <a:cubicBezTo>
                    <a:pt x="18126" y="437"/>
                    <a:pt x="14066" y="1"/>
                    <a:pt x="9060" y="1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6621;p66"/>
            <p:cNvGrpSpPr/>
            <p:nvPr/>
          </p:nvGrpSpPr>
          <p:grpSpPr>
            <a:xfrm>
              <a:off x="1920489" y="1542757"/>
              <a:ext cx="558020" cy="1277423"/>
              <a:chOff x="1920489" y="1542757"/>
              <a:chExt cx="558020" cy="1277423"/>
            </a:xfrm>
          </p:grpSpPr>
          <p:sp>
            <p:nvSpPr>
              <p:cNvPr id="22" name="Google Shape;6622;p66"/>
              <p:cNvSpPr/>
              <p:nvPr/>
            </p:nvSpPr>
            <p:spPr>
              <a:xfrm>
                <a:off x="2013955" y="1674397"/>
                <a:ext cx="366972" cy="342104"/>
              </a:xfrm>
              <a:custGeom>
                <a:avLst/>
                <a:gdLst/>
                <a:ahLst/>
                <a:cxnLst/>
                <a:rect l="l" t="t" r="r" b="b"/>
                <a:pathLst>
                  <a:path w="14535" h="13550" extrusionOk="0">
                    <a:moveTo>
                      <a:pt x="2158" y="0"/>
                    </a:moveTo>
                    <a:cubicBezTo>
                      <a:pt x="965" y="0"/>
                      <a:pt x="1" y="958"/>
                      <a:pt x="1" y="2157"/>
                    </a:cubicBezTo>
                    <a:lnTo>
                      <a:pt x="1" y="11393"/>
                    </a:lnTo>
                    <a:cubicBezTo>
                      <a:pt x="1" y="12585"/>
                      <a:pt x="965" y="13550"/>
                      <a:pt x="2158" y="13550"/>
                    </a:cubicBezTo>
                    <a:lnTo>
                      <a:pt x="12378" y="13550"/>
                    </a:lnTo>
                    <a:cubicBezTo>
                      <a:pt x="13570" y="13550"/>
                      <a:pt x="14535" y="12585"/>
                      <a:pt x="14535" y="11393"/>
                    </a:cubicBezTo>
                    <a:lnTo>
                      <a:pt x="14535" y="2157"/>
                    </a:lnTo>
                    <a:cubicBezTo>
                      <a:pt x="14535" y="958"/>
                      <a:pt x="13570" y="0"/>
                      <a:pt x="12378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" name="Google Shape;6623;p66"/>
              <p:cNvGrpSpPr/>
              <p:nvPr/>
            </p:nvGrpSpPr>
            <p:grpSpPr>
              <a:xfrm>
                <a:off x="1920489" y="1545534"/>
                <a:ext cx="558020" cy="1274645"/>
                <a:chOff x="1920489" y="1545534"/>
                <a:chExt cx="558020" cy="1274645"/>
              </a:xfrm>
            </p:grpSpPr>
            <p:sp>
              <p:nvSpPr>
                <p:cNvPr id="25" name="Google Shape;6624;p66"/>
                <p:cNvSpPr/>
                <p:nvPr/>
              </p:nvSpPr>
              <p:spPr>
                <a:xfrm>
                  <a:off x="1920489" y="1545534"/>
                  <a:ext cx="558020" cy="127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2" h="50486" extrusionOk="0">
                      <a:moveTo>
                        <a:pt x="11055" y="1"/>
                      </a:moveTo>
                      <a:cubicBezTo>
                        <a:pt x="7046" y="1"/>
                        <a:pt x="3814" y="3273"/>
                        <a:pt x="3853" y="7281"/>
                      </a:cubicBezTo>
                      <a:lnTo>
                        <a:pt x="3853" y="7287"/>
                      </a:lnTo>
                      <a:cubicBezTo>
                        <a:pt x="3833" y="7287"/>
                        <a:pt x="3814" y="7281"/>
                        <a:pt x="3794" y="7281"/>
                      </a:cubicBezTo>
                      <a:cubicBezTo>
                        <a:pt x="3790" y="7281"/>
                        <a:pt x="3787" y="7281"/>
                        <a:pt x="3783" y="7281"/>
                      </a:cubicBezTo>
                      <a:cubicBezTo>
                        <a:pt x="3117" y="7281"/>
                        <a:pt x="2615" y="7884"/>
                        <a:pt x="2738" y="8539"/>
                      </a:cubicBezTo>
                      <a:cubicBezTo>
                        <a:pt x="2840" y="9060"/>
                        <a:pt x="3292" y="9401"/>
                        <a:pt x="3780" y="9401"/>
                      </a:cubicBezTo>
                      <a:cubicBezTo>
                        <a:pt x="3915" y="9401"/>
                        <a:pt x="4052" y="9376"/>
                        <a:pt x="4185" y="9321"/>
                      </a:cubicBezTo>
                      <a:cubicBezTo>
                        <a:pt x="4661" y="10755"/>
                        <a:pt x="5606" y="12000"/>
                        <a:pt x="6779" y="12912"/>
                      </a:cubicBezTo>
                      <a:lnTo>
                        <a:pt x="6649" y="12860"/>
                      </a:lnTo>
                      <a:lnTo>
                        <a:pt x="6649" y="12860"/>
                      </a:lnTo>
                      <a:cubicBezTo>
                        <a:pt x="7379" y="13446"/>
                        <a:pt x="8206" y="13890"/>
                        <a:pt x="9093" y="14176"/>
                      </a:cubicBezTo>
                      <a:lnTo>
                        <a:pt x="9093" y="16203"/>
                      </a:lnTo>
                      <a:lnTo>
                        <a:pt x="6883" y="16203"/>
                      </a:lnTo>
                      <a:cubicBezTo>
                        <a:pt x="6883" y="16203"/>
                        <a:pt x="6877" y="16249"/>
                        <a:pt x="6857" y="16262"/>
                      </a:cubicBezTo>
                      <a:cubicBezTo>
                        <a:pt x="6277" y="16262"/>
                        <a:pt x="5762" y="16640"/>
                        <a:pt x="5586" y="17188"/>
                      </a:cubicBezTo>
                      <a:lnTo>
                        <a:pt x="255" y="32940"/>
                      </a:lnTo>
                      <a:cubicBezTo>
                        <a:pt x="1" y="33638"/>
                        <a:pt x="379" y="34413"/>
                        <a:pt x="1083" y="34648"/>
                      </a:cubicBezTo>
                      <a:cubicBezTo>
                        <a:pt x="1221" y="34694"/>
                        <a:pt x="1362" y="34716"/>
                        <a:pt x="1501" y="34716"/>
                      </a:cubicBezTo>
                      <a:cubicBezTo>
                        <a:pt x="2066" y="34716"/>
                        <a:pt x="2593" y="34352"/>
                        <a:pt x="2771" y="33781"/>
                      </a:cubicBezTo>
                      <a:lnTo>
                        <a:pt x="2947" y="33266"/>
                      </a:lnTo>
                      <a:lnTo>
                        <a:pt x="3527" y="33507"/>
                      </a:lnTo>
                      <a:cubicBezTo>
                        <a:pt x="3527" y="33507"/>
                        <a:pt x="4035" y="32491"/>
                        <a:pt x="3488" y="31656"/>
                      </a:cubicBezTo>
                      <a:lnTo>
                        <a:pt x="6759" y="21997"/>
                      </a:lnTo>
                      <a:lnTo>
                        <a:pt x="6759" y="21997"/>
                      </a:lnTo>
                      <a:cubicBezTo>
                        <a:pt x="6759" y="27778"/>
                        <a:pt x="5977" y="29245"/>
                        <a:pt x="5977" y="32439"/>
                      </a:cubicBezTo>
                      <a:cubicBezTo>
                        <a:pt x="5977" y="35639"/>
                        <a:pt x="7881" y="48569"/>
                        <a:pt x="7881" y="48569"/>
                      </a:cubicBezTo>
                      <a:lnTo>
                        <a:pt x="5573" y="50486"/>
                      </a:lnTo>
                      <a:lnTo>
                        <a:pt x="10038" y="50486"/>
                      </a:lnTo>
                      <a:lnTo>
                        <a:pt x="10781" y="31709"/>
                      </a:lnTo>
                      <a:lnTo>
                        <a:pt x="11165" y="31709"/>
                      </a:lnTo>
                      <a:lnTo>
                        <a:pt x="11908" y="50486"/>
                      </a:lnTo>
                      <a:lnTo>
                        <a:pt x="16373" y="50486"/>
                      </a:lnTo>
                      <a:lnTo>
                        <a:pt x="14066" y="48582"/>
                      </a:lnTo>
                      <a:cubicBezTo>
                        <a:pt x="14066" y="48582"/>
                        <a:pt x="15969" y="34250"/>
                        <a:pt x="15969" y="31669"/>
                      </a:cubicBezTo>
                      <a:cubicBezTo>
                        <a:pt x="15969" y="29089"/>
                        <a:pt x="15311" y="27759"/>
                        <a:pt x="15311" y="21900"/>
                      </a:cubicBezTo>
                      <a:lnTo>
                        <a:pt x="15311" y="21900"/>
                      </a:lnTo>
                      <a:lnTo>
                        <a:pt x="18615" y="31663"/>
                      </a:lnTo>
                      <a:cubicBezTo>
                        <a:pt x="18067" y="32497"/>
                        <a:pt x="18576" y="33514"/>
                        <a:pt x="18576" y="33514"/>
                      </a:cubicBezTo>
                      <a:lnTo>
                        <a:pt x="19156" y="33266"/>
                      </a:lnTo>
                      <a:lnTo>
                        <a:pt x="19332" y="33788"/>
                      </a:lnTo>
                      <a:cubicBezTo>
                        <a:pt x="19505" y="34359"/>
                        <a:pt x="20033" y="34729"/>
                        <a:pt x="20602" y="34729"/>
                      </a:cubicBezTo>
                      <a:cubicBezTo>
                        <a:pt x="20741" y="34729"/>
                        <a:pt x="20881" y="34707"/>
                        <a:pt x="21020" y="34661"/>
                      </a:cubicBezTo>
                      <a:cubicBezTo>
                        <a:pt x="21724" y="34426"/>
                        <a:pt x="22102" y="33657"/>
                        <a:pt x="21848" y="32953"/>
                      </a:cubicBezTo>
                      <a:lnTo>
                        <a:pt x="21848" y="32947"/>
                      </a:lnTo>
                      <a:lnTo>
                        <a:pt x="16516" y="17207"/>
                      </a:lnTo>
                      <a:cubicBezTo>
                        <a:pt x="16347" y="16692"/>
                        <a:pt x="15897" y="16321"/>
                        <a:pt x="15356" y="16269"/>
                      </a:cubicBezTo>
                      <a:cubicBezTo>
                        <a:pt x="15337" y="16256"/>
                        <a:pt x="15330" y="16210"/>
                        <a:pt x="15330" y="16210"/>
                      </a:cubicBezTo>
                      <a:lnTo>
                        <a:pt x="12853" y="16210"/>
                      </a:lnTo>
                      <a:lnTo>
                        <a:pt x="12853" y="14209"/>
                      </a:lnTo>
                      <a:cubicBezTo>
                        <a:pt x="15076" y="13538"/>
                        <a:pt x="17122" y="11700"/>
                        <a:pt x="17911" y="9360"/>
                      </a:cubicBezTo>
                      <a:cubicBezTo>
                        <a:pt x="17998" y="9382"/>
                        <a:pt x="18085" y="9392"/>
                        <a:pt x="18171" y="9392"/>
                      </a:cubicBezTo>
                      <a:cubicBezTo>
                        <a:pt x="18671" y="9392"/>
                        <a:pt x="19125" y="9036"/>
                        <a:pt x="19208" y="8513"/>
                      </a:cubicBezTo>
                      <a:cubicBezTo>
                        <a:pt x="19312" y="7907"/>
                        <a:pt x="18869" y="7340"/>
                        <a:pt x="18256" y="7287"/>
                      </a:cubicBezTo>
                      <a:lnTo>
                        <a:pt x="18256" y="7281"/>
                      </a:lnTo>
                      <a:cubicBezTo>
                        <a:pt x="18302" y="3273"/>
                        <a:pt x="15063" y="1"/>
                        <a:pt x="11055" y="1"/>
                      </a:cubicBezTo>
                      <a:close/>
                    </a:path>
                  </a:pathLst>
                </a:custGeom>
                <a:solidFill>
                  <a:schemeClr val="tx2">
                    <a:lumMod val="9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6" name="Google Shape;6625;p66"/>
                <p:cNvGrpSpPr/>
                <p:nvPr/>
              </p:nvGrpSpPr>
              <p:grpSpPr>
                <a:xfrm>
                  <a:off x="1962122" y="1668313"/>
                  <a:ext cx="474931" cy="1079962"/>
                  <a:chOff x="1962122" y="1668313"/>
                  <a:chExt cx="474931" cy="1079962"/>
                </a:xfrm>
              </p:grpSpPr>
              <p:sp>
                <p:nvSpPr>
                  <p:cNvPr id="27" name="Google Shape;6626;p66"/>
                  <p:cNvSpPr/>
                  <p:nvPr/>
                </p:nvSpPr>
                <p:spPr>
                  <a:xfrm>
                    <a:off x="2216238" y="2023419"/>
                    <a:ext cx="208469" cy="3305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7" h="13094" extrusionOk="0">
                        <a:moveTo>
                          <a:pt x="2442" y="0"/>
                        </a:moveTo>
                        <a:cubicBezTo>
                          <a:pt x="2338" y="0"/>
                          <a:pt x="2234" y="11"/>
                          <a:pt x="2130" y="32"/>
                        </a:cubicBezTo>
                        <a:cubicBezTo>
                          <a:pt x="1276" y="208"/>
                          <a:pt x="520" y="1029"/>
                          <a:pt x="90" y="1746"/>
                        </a:cubicBezTo>
                        <a:cubicBezTo>
                          <a:pt x="0" y="1904"/>
                          <a:pt x="133" y="2049"/>
                          <a:pt x="268" y="2049"/>
                        </a:cubicBezTo>
                        <a:cubicBezTo>
                          <a:pt x="328" y="2049"/>
                          <a:pt x="389" y="2019"/>
                          <a:pt x="429" y="1948"/>
                        </a:cubicBezTo>
                        <a:cubicBezTo>
                          <a:pt x="794" y="1336"/>
                          <a:pt x="1478" y="567"/>
                          <a:pt x="2215" y="417"/>
                        </a:cubicBezTo>
                        <a:cubicBezTo>
                          <a:pt x="2290" y="402"/>
                          <a:pt x="2366" y="394"/>
                          <a:pt x="2442" y="394"/>
                        </a:cubicBezTo>
                        <a:cubicBezTo>
                          <a:pt x="2693" y="394"/>
                          <a:pt x="2940" y="477"/>
                          <a:pt x="3140" y="632"/>
                        </a:cubicBezTo>
                        <a:cubicBezTo>
                          <a:pt x="4581" y="1694"/>
                          <a:pt x="5219" y="3597"/>
                          <a:pt x="5780" y="5279"/>
                        </a:cubicBezTo>
                        <a:lnTo>
                          <a:pt x="5858" y="5507"/>
                        </a:lnTo>
                        <a:cubicBezTo>
                          <a:pt x="6653" y="7866"/>
                          <a:pt x="7233" y="10271"/>
                          <a:pt x="7853" y="12937"/>
                        </a:cubicBezTo>
                        <a:cubicBezTo>
                          <a:pt x="7872" y="13028"/>
                          <a:pt x="7950" y="13093"/>
                          <a:pt x="8042" y="13093"/>
                        </a:cubicBezTo>
                        <a:cubicBezTo>
                          <a:pt x="8055" y="13093"/>
                          <a:pt x="8068" y="13087"/>
                          <a:pt x="8087" y="13087"/>
                        </a:cubicBezTo>
                        <a:cubicBezTo>
                          <a:pt x="8191" y="13061"/>
                          <a:pt x="8257" y="12957"/>
                          <a:pt x="8231" y="12852"/>
                        </a:cubicBezTo>
                        <a:cubicBezTo>
                          <a:pt x="7611" y="10174"/>
                          <a:pt x="7031" y="7762"/>
                          <a:pt x="6230" y="5383"/>
                        </a:cubicBezTo>
                        <a:lnTo>
                          <a:pt x="6151" y="5155"/>
                        </a:lnTo>
                        <a:cubicBezTo>
                          <a:pt x="5571" y="3415"/>
                          <a:pt x="4907" y="1447"/>
                          <a:pt x="3375" y="319"/>
                        </a:cubicBezTo>
                        <a:cubicBezTo>
                          <a:pt x="3106" y="110"/>
                          <a:pt x="2777" y="0"/>
                          <a:pt x="244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" name="Google Shape;6627;p66"/>
                  <p:cNvSpPr/>
                  <p:nvPr/>
                </p:nvSpPr>
                <p:spPr>
                  <a:xfrm>
                    <a:off x="2368581" y="2194344"/>
                    <a:ext cx="16461" cy="95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2" h="3769" extrusionOk="0">
                        <a:moveTo>
                          <a:pt x="433" y="1"/>
                        </a:moveTo>
                        <a:cubicBezTo>
                          <a:pt x="331" y="1"/>
                          <a:pt x="228" y="73"/>
                          <a:pt x="235" y="210"/>
                        </a:cubicBezTo>
                        <a:cubicBezTo>
                          <a:pt x="248" y="621"/>
                          <a:pt x="222" y="1031"/>
                          <a:pt x="163" y="1442"/>
                        </a:cubicBezTo>
                        <a:cubicBezTo>
                          <a:pt x="85" y="2146"/>
                          <a:pt x="0" y="2876"/>
                          <a:pt x="248" y="3632"/>
                        </a:cubicBezTo>
                        <a:cubicBezTo>
                          <a:pt x="274" y="3710"/>
                          <a:pt x="346" y="3762"/>
                          <a:pt x="430" y="3769"/>
                        </a:cubicBezTo>
                        <a:cubicBezTo>
                          <a:pt x="450" y="3769"/>
                          <a:pt x="476" y="3762"/>
                          <a:pt x="495" y="3755"/>
                        </a:cubicBezTo>
                        <a:cubicBezTo>
                          <a:pt x="593" y="3723"/>
                          <a:pt x="652" y="3612"/>
                          <a:pt x="619" y="3508"/>
                        </a:cubicBezTo>
                        <a:cubicBezTo>
                          <a:pt x="398" y="2837"/>
                          <a:pt x="476" y="2152"/>
                          <a:pt x="554" y="1487"/>
                        </a:cubicBezTo>
                        <a:cubicBezTo>
                          <a:pt x="619" y="1057"/>
                          <a:pt x="639" y="621"/>
                          <a:pt x="626" y="184"/>
                        </a:cubicBezTo>
                        <a:cubicBezTo>
                          <a:pt x="617" y="60"/>
                          <a:pt x="525" y="1"/>
                          <a:pt x="4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" name="Google Shape;6628;p66"/>
                  <p:cNvSpPr/>
                  <p:nvPr/>
                </p:nvSpPr>
                <p:spPr>
                  <a:xfrm>
                    <a:off x="2394359" y="2265643"/>
                    <a:ext cx="37922" cy="41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2" h="1649" extrusionOk="0">
                        <a:moveTo>
                          <a:pt x="270" y="0"/>
                        </a:moveTo>
                        <a:cubicBezTo>
                          <a:pt x="46" y="0"/>
                          <a:pt x="1" y="354"/>
                          <a:pt x="250" y="391"/>
                        </a:cubicBezTo>
                        <a:cubicBezTo>
                          <a:pt x="778" y="488"/>
                          <a:pt x="1091" y="892"/>
                          <a:pt x="1065" y="1440"/>
                        </a:cubicBezTo>
                        <a:cubicBezTo>
                          <a:pt x="1058" y="1551"/>
                          <a:pt x="1143" y="1642"/>
                          <a:pt x="1254" y="1648"/>
                        </a:cubicBezTo>
                        <a:lnTo>
                          <a:pt x="1260" y="1648"/>
                        </a:lnTo>
                        <a:cubicBezTo>
                          <a:pt x="1365" y="1648"/>
                          <a:pt x="1456" y="1564"/>
                          <a:pt x="1462" y="1459"/>
                        </a:cubicBezTo>
                        <a:cubicBezTo>
                          <a:pt x="1501" y="710"/>
                          <a:pt x="1052" y="136"/>
                          <a:pt x="322" y="6"/>
                        </a:cubicBezTo>
                        <a:cubicBezTo>
                          <a:pt x="304" y="2"/>
                          <a:pt x="287" y="0"/>
                          <a:pt x="27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" name="Google Shape;6629;p66"/>
                  <p:cNvSpPr/>
                  <p:nvPr/>
                </p:nvSpPr>
                <p:spPr>
                  <a:xfrm>
                    <a:off x="2340607" y="2111709"/>
                    <a:ext cx="19516" cy="471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" h="1867" extrusionOk="0">
                        <a:moveTo>
                          <a:pt x="500" y="1"/>
                        </a:moveTo>
                        <a:cubicBezTo>
                          <a:pt x="441" y="1"/>
                          <a:pt x="382" y="28"/>
                          <a:pt x="339" y="94"/>
                        </a:cubicBezTo>
                        <a:cubicBezTo>
                          <a:pt x="0" y="628"/>
                          <a:pt x="7" y="1254"/>
                          <a:pt x="39" y="1684"/>
                        </a:cubicBezTo>
                        <a:cubicBezTo>
                          <a:pt x="46" y="1788"/>
                          <a:pt x="130" y="1867"/>
                          <a:pt x="235" y="1867"/>
                        </a:cubicBezTo>
                        <a:lnTo>
                          <a:pt x="248" y="1867"/>
                        </a:lnTo>
                        <a:cubicBezTo>
                          <a:pt x="352" y="1860"/>
                          <a:pt x="437" y="1762"/>
                          <a:pt x="430" y="1658"/>
                        </a:cubicBezTo>
                        <a:cubicBezTo>
                          <a:pt x="385" y="1058"/>
                          <a:pt x="456" y="641"/>
                          <a:pt x="671" y="309"/>
                        </a:cubicBezTo>
                        <a:cubicBezTo>
                          <a:pt x="772" y="153"/>
                          <a:pt x="638" y="1"/>
                          <a:pt x="50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" name="Google Shape;6630;p66"/>
                  <p:cNvSpPr/>
                  <p:nvPr/>
                </p:nvSpPr>
                <p:spPr>
                  <a:xfrm>
                    <a:off x="2201393" y="2148823"/>
                    <a:ext cx="59104" cy="412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" h="16339" extrusionOk="0">
                        <a:moveTo>
                          <a:pt x="196" y="1"/>
                        </a:moveTo>
                        <a:cubicBezTo>
                          <a:pt x="98" y="1"/>
                          <a:pt x="0" y="67"/>
                          <a:pt x="0" y="201"/>
                        </a:cubicBezTo>
                        <a:lnTo>
                          <a:pt x="0" y="358"/>
                        </a:lnTo>
                        <a:cubicBezTo>
                          <a:pt x="0" y="2456"/>
                          <a:pt x="0" y="4112"/>
                          <a:pt x="756" y="6080"/>
                        </a:cubicBezTo>
                        <a:cubicBezTo>
                          <a:pt x="1271" y="7429"/>
                          <a:pt x="1623" y="8948"/>
                          <a:pt x="1851" y="10851"/>
                        </a:cubicBezTo>
                        <a:cubicBezTo>
                          <a:pt x="1936" y="11587"/>
                          <a:pt x="1695" y="12285"/>
                          <a:pt x="1434" y="13028"/>
                        </a:cubicBezTo>
                        <a:cubicBezTo>
                          <a:pt x="1095" y="14012"/>
                          <a:pt x="743" y="15028"/>
                          <a:pt x="1154" y="16208"/>
                        </a:cubicBezTo>
                        <a:cubicBezTo>
                          <a:pt x="1180" y="16286"/>
                          <a:pt x="1258" y="16338"/>
                          <a:pt x="1343" y="16338"/>
                        </a:cubicBezTo>
                        <a:cubicBezTo>
                          <a:pt x="1362" y="16338"/>
                          <a:pt x="1382" y="16332"/>
                          <a:pt x="1408" y="16325"/>
                        </a:cubicBezTo>
                        <a:cubicBezTo>
                          <a:pt x="1506" y="16293"/>
                          <a:pt x="1564" y="16176"/>
                          <a:pt x="1525" y="16078"/>
                        </a:cubicBezTo>
                        <a:cubicBezTo>
                          <a:pt x="1160" y="15028"/>
                          <a:pt x="1473" y="14116"/>
                          <a:pt x="1812" y="13151"/>
                        </a:cubicBezTo>
                        <a:cubicBezTo>
                          <a:pt x="2066" y="12402"/>
                          <a:pt x="2340" y="11626"/>
                          <a:pt x="2242" y="10799"/>
                        </a:cubicBezTo>
                        <a:cubicBezTo>
                          <a:pt x="2008" y="8863"/>
                          <a:pt x="1656" y="7318"/>
                          <a:pt x="1121" y="5930"/>
                        </a:cubicBezTo>
                        <a:cubicBezTo>
                          <a:pt x="391" y="4040"/>
                          <a:pt x="391" y="2411"/>
                          <a:pt x="391" y="358"/>
                        </a:cubicBezTo>
                        <a:lnTo>
                          <a:pt x="391" y="201"/>
                        </a:lnTo>
                        <a:cubicBezTo>
                          <a:pt x="391" y="67"/>
                          <a:pt x="294" y="1"/>
                          <a:pt x="1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" name="Google Shape;6631;p66"/>
                  <p:cNvSpPr/>
                  <p:nvPr/>
                </p:nvSpPr>
                <p:spPr>
                  <a:xfrm>
                    <a:off x="2239239" y="2442679"/>
                    <a:ext cx="41482" cy="305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3" h="12104" extrusionOk="0">
                        <a:moveTo>
                          <a:pt x="555" y="1"/>
                        </a:moveTo>
                        <a:cubicBezTo>
                          <a:pt x="427" y="1"/>
                          <a:pt x="297" y="122"/>
                          <a:pt x="372" y="281"/>
                        </a:cubicBezTo>
                        <a:cubicBezTo>
                          <a:pt x="1232" y="2373"/>
                          <a:pt x="906" y="4458"/>
                          <a:pt x="580" y="6472"/>
                        </a:cubicBezTo>
                        <a:cubicBezTo>
                          <a:pt x="300" y="8258"/>
                          <a:pt x="0" y="10103"/>
                          <a:pt x="522" y="11960"/>
                        </a:cubicBezTo>
                        <a:cubicBezTo>
                          <a:pt x="548" y="12045"/>
                          <a:pt x="626" y="12103"/>
                          <a:pt x="717" y="12103"/>
                        </a:cubicBezTo>
                        <a:cubicBezTo>
                          <a:pt x="730" y="12103"/>
                          <a:pt x="750" y="12103"/>
                          <a:pt x="769" y="12097"/>
                        </a:cubicBezTo>
                        <a:cubicBezTo>
                          <a:pt x="874" y="12071"/>
                          <a:pt x="932" y="11960"/>
                          <a:pt x="906" y="11856"/>
                        </a:cubicBezTo>
                        <a:cubicBezTo>
                          <a:pt x="404" y="10083"/>
                          <a:pt x="678" y="8362"/>
                          <a:pt x="971" y="6537"/>
                        </a:cubicBezTo>
                        <a:cubicBezTo>
                          <a:pt x="1304" y="4471"/>
                          <a:pt x="1643" y="2334"/>
                          <a:pt x="730" y="131"/>
                        </a:cubicBezTo>
                        <a:cubicBezTo>
                          <a:pt x="697" y="39"/>
                          <a:pt x="627" y="1"/>
                          <a:pt x="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" name="Google Shape;6632;p66"/>
                  <p:cNvSpPr/>
                  <p:nvPr/>
                </p:nvSpPr>
                <p:spPr>
                  <a:xfrm>
                    <a:off x="2213991" y="2290184"/>
                    <a:ext cx="72814" cy="157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4" h="6223" extrusionOk="0">
                        <a:moveTo>
                          <a:pt x="292" y="0"/>
                        </a:moveTo>
                        <a:cubicBezTo>
                          <a:pt x="124" y="0"/>
                          <a:pt x="1" y="242"/>
                          <a:pt x="186" y="364"/>
                        </a:cubicBezTo>
                        <a:cubicBezTo>
                          <a:pt x="1913" y="1602"/>
                          <a:pt x="2486" y="4098"/>
                          <a:pt x="2441" y="6021"/>
                        </a:cubicBezTo>
                        <a:cubicBezTo>
                          <a:pt x="2441" y="6132"/>
                          <a:pt x="2525" y="6223"/>
                          <a:pt x="2636" y="6223"/>
                        </a:cubicBezTo>
                        <a:cubicBezTo>
                          <a:pt x="2747" y="6223"/>
                          <a:pt x="2832" y="6138"/>
                          <a:pt x="2832" y="6034"/>
                        </a:cubicBezTo>
                        <a:cubicBezTo>
                          <a:pt x="2884" y="4007"/>
                          <a:pt x="2271" y="1374"/>
                          <a:pt x="414" y="44"/>
                        </a:cubicBezTo>
                        <a:cubicBezTo>
                          <a:pt x="373" y="13"/>
                          <a:pt x="332" y="0"/>
                          <a:pt x="29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" name="Google Shape;6633;p66"/>
                  <p:cNvSpPr/>
                  <p:nvPr/>
                </p:nvSpPr>
                <p:spPr>
                  <a:xfrm>
                    <a:off x="2212729" y="1986709"/>
                    <a:ext cx="44309" cy="952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5" h="3774" extrusionOk="0">
                        <a:moveTo>
                          <a:pt x="1539" y="0"/>
                        </a:moveTo>
                        <a:cubicBezTo>
                          <a:pt x="1428" y="7"/>
                          <a:pt x="1344" y="98"/>
                          <a:pt x="1350" y="202"/>
                        </a:cubicBezTo>
                        <a:cubicBezTo>
                          <a:pt x="1363" y="808"/>
                          <a:pt x="1070" y="1219"/>
                          <a:pt x="757" y="1656"/>
                        </a:cubicBezTo>
                        <a:cubicBezTo>
                          <a:pt x="405" y="2151"/>
                          <a:pt x="1" y="2712"/>
                          <a:pt x="99" y="3591"/>
                        </a:cubicBezTo>
                        <a:cubicBezTo>
                          <a:pt x="105" y="3696"/>
                          <a:pt x="190" y="3767"/>
                          <a:pt x="294" y="3774"/>
                        </a:cubicBezTo>
                        <a:lnTo>
                          <a:pt x="307" y="3767"/>
                        </a:lnTo>
                        <a:cubicBezTo>
                          <a:pt x="418" y="3754"/>
                          <a:pt x="496" y="3663"/>
                          <a:pt x="483" y="3552"/>
                        </a:cubicBezTo>
                        <a:cubicBezTo>
                          <a:pt x="405" y="2822"/>
                          <a:pt x="731" y="2366"/>
                          <a:pt x="1076" y="1884"/>
                        </a:cubicBezTo>
                        <a:cubicBezTo>
                          <a:pt x="1409" y="1415"/>
                          <a:pt x="1754" y="926"/>
                          <a:pt x="1735" y="196"/>
                        </a:cubicBezTo>
                        <a:cubicBezTo>
                          <a:pt x="1735" y="85"/>
                          <a:pt x="1650" y="0"/>
                          <a:pt x="15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6634;p66"/>
                  <p:cNvSpPr/>
                  <p:nvPr/>
                </p:nvSpPr>
                <p:spPr>
                  <a:xfrm>
                    <a:off x="2279054" y="1992188"/>
                    <a:ext cx="34968" cy="416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5" h="1648" extrusionOk="0">
                        <a:moveTo>
                          <a:pt x="1107" y="0"/>
                        </a:moveTo>
                        <a:cubicBezTo>
                          <a:pt x="1081" y="0"/>
                          <a:pt x="1053" y="6"/>
                          <a:pt x="1024" y="18"/>
                        </a:cubicBezTo>
                        <a:cubicBezTo>
                          <a:pt x="379" y="259"/>
                          <a:pt x="1" y="807"/>
                          <a:pt x="27" y="1458"/>
                        </a:cubicBezTo>
                        <a:cubicBezTo>
                          <a:pt x="33" y="1563"/>
                          <a:pt x="118" y="1647"/>
                          <a:pt x="222" y="1647"/>
                        </a:cubicBezTo>
                        <a:lnTo>
                          <a:pt x="235" y="1647"/>
                        </a:lnTo>
                        <a:cubicBezTo>
                          <a:pt x="339" y="1647"/>
                          <a:pt x="424" y="1550"/>
                          <a:pt x="418" y="1445"/>
                        </a:cubicBezTo>
                        <a:cubicBezTo>
                          <a:pt x="398" y="963"/>
                          <a:pt x="672" y="565"/>
                          <a:pt x="1161" y="383"/>
                        </a:cubicBezTo>
                        <a:cubicBezTo>
                          <a:pt x="1385" y="308"/>
                          <a:pt x="1300" y="0"/>
                          <a:pt x="110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" name="Google Shape;6635;p66"/>
                  <p:cNvSpPr/>
                  <p:nvPr/>
                </p:nvSpPr>
                <p:spPr>
                  <a:xfrm>
                    <a:off x="2199777" y="2195405"/>
                    <a:ext cx="63346" cy="884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9" h="3505" extrusionOk="0">
                        <a:moveTo>
                          <a:pt x="265" y="0"/>
                        </a:moveTo>
                        <a:cubicBezTo>
                          <a:pt x="132" y="0"/>
                          <a:pt x="1" y="134"/>
                          <a:pt x="84" y="292"/>
                        </a:cubicBezTo>
                        <a:cubicBezTo>
                          <a:pt x="240" y="585"/>
                          <a:pt x="527" y="924"/>
                          <a:pt x="833" y="1282"/>
                        </a:cubicBezTo>
                        <a:cubicBezTo>
                          <a:pt x="1381" y="1921"/>
                          <a:pt x="2059" y="2716"/>
                          <a:pt x="1870" y="3238"/>
                        </a:cubicBezTo>
                        <a:cubicBezTo>
                          <a:pt x="1831" y="3335"/>
                          <a:pt x="1883" y="3453"/>
                          <a:pt x="1987" y="3492"/>
                        </a:cubicBezTo>
                        <a:cubicBezTo>
                          <a:pt x="2013" y="3498"/>
                          <a:pt x="2033" y="3505"/>
                          <a:pt x="2059" y="3505"/>
                        </a:cubicBezTo>
                        <a:cubicBezTo>
                          <a:pt x="2137" y="3498"/>
                          <a:pt x="2215" y="3446"/>
                          <a:pt x="2241" y="3368"/>
                        </a:cubicBezTo>
                        <a:cubicBezTo>
                          <a:pt x="2508" y="2638"/>
                          <a:pt x="1778" y="1778"/>
                          <a:pt x="1133" y="1022"/>
                        </a:cubicBezTo>
                        <a:cubicBezTo>
                          <a:pt x="840" y="683"/>
                          <a:pt x="566" y="363"/>
                          <a:pt x="436" y="109"/>
                        </a:cubicBezTo>
                        <a:cubicBezTo>
                          <a:pt x="395" y="32"/>
                          <a:pt x="330" y="0"/>
                          <a:pt x="26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" name="Google Shape;6636;p66"/>
                  <p:cNvSpPr/>
                  <p:nvPr/>
                </p:nvSpPr>
                <p:spPr>
                  <a:xfrm>
                    <a:off x="2221792" y="2239411"/>
                    <a:ext cx="22294" cy="2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3" h="1111" extrusionOk="0">
                        <a:moveTo>
                          <a:pt x="594" y="0"/>
                        </a:moveTo>
                        <a:cubicBezTo>
                          <a:pt x="553" y="0"/>
                          <a:pt x="511" y="14"/>
                          <a:pt x="470" y="48"/>
                        </a:cubicBezTo>
                        <a:cubicBezTo>
                          <a:pt x="202" y="250"/>
                          <a:pt x="40" y="556"/>
                          <a:pt x="7" y="895"/>
                        </a:cubicBezTo>
                        <a:cubicBezTo>
                          <a:pt x="0" y="999"/>
                          <a:pt x="79" y="1097"/>
                          <a:pt x="189" y="1110"/>
                        </a:cubicBezTo>
                        <a:lnTo>
                          <a:pt x="209" y="1110"/>
                        </a:lnTo>
                        <a:cubicBezTo>
                          <a:pt x="307" y="1110"/>
                          <a:pt x="391" y="1032"/>
                          <a:pt x="405" y="934"/>
                        </a:cubicBezTo>
                        <a:cubicBezTo>
                          <a:pt x="424" y="706"/>
                          <a:pt x="528" y="504"/>
                          <a:pt x="704" y="361"/>
                        </a:cubicBezTo>
                        <a:cubicBezTo>
                          <a:pt x="882" y="235"/>
                          <a:pt x="758" y="0"/>
                          <a:pt x="59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" name="Google Shape;6637;p66"/>
                  <p:cNvSpPr/>
                  <p:nvPr/>
                </p:nvSpPr>
                <p:spPr>
                  <a:xfrm>
                    <a:off x="2210280" y="2374106"/>
                    <a:ext cx="38906" cy="52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1" h="2085" extrusionOk="0">
                        <a:moveTo>
                          <a:pt x="1260" y="0"/>
                        </a:moveTo>
                        <a:cubicBezTo>
                          <a:pt x="1213" y="0"/>
                          <a:pt x="1165" y="19"/>
                          <a:pt x="1121" y="64"/>
                        </a:cubicBezTo>
                        <a:cubicBezTo>
                          <a:pt x="1050" y="135"/>
                          <a:pt x="978" y="207"/>
                          <a:pt x="906" y="272"/>
                        </a:cubicBezTo>
                        <a:cubicBezTo>
                          <a:pt x="463" y="715"/>
                          <a:pt x="0" y="1165"/>
                          <a:pt x="33" y="1895"/>
                        </a:cubicBezTo>
                        <a:cubicBezTo>
                          <a:pt x="33" y="1999"/>
                          <a:pt x="118" y="2084"/>
                          <a:pt x="228" y="2084"/>
                        </a:cubicBezTo>
                        <a:lnTo>
                          <a:pt x="235" y="2084"/>
                        </a:lnTo>
                        <a:cubicBezTo>
                          <a:pt x="346" y="2078"/>
                          <a:pt x="430" y="1986"/>
                          <a:pt x="424" y="1882"/>
                        </a:cubicBezTo>
                        <a:cubicBezTo>
                          <a:pt x="404" y="1328"/>
                          <a:pt x="782" y="950"/>
                          <a:pt x="1186" y="559"/>
                        </a:cubicBezTo>
                        <a:cubicBezTo>
                          <a:pt x="1258" y="481"/>
                          <a:pt x="1330" y="409"/>
                          <a:pt x="1401" y="337"/>
                        </a:cubicBezTo>
                        <a:cubicBezTo>
                          <a:pt x="1541" y="193"/>
                          <a:pt x="1411" y="0"/>
                          <a:pt x="126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6638;p66"/>
                  <p:cNvSpPr/>
                  <p:nvPr/>
                </p:nvSpPr>
                <p:spPr>
                  <a:xfrm>
                    <a:off x="2218662" y="2617189"/>
                    <a:ext cx="41557" cy="54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6" h="2142" extrusionOk="0">
                        <a:moveTo>
                          <a:pt x="1360" y="1"/>
                        </a:moveTo>
                        <a:cubicBezTo>
                          <a:pt x="1315" y="1"/>
                          <a:pt x="1269" y="17"/>
                          <a:pt x="1226" y="56"/>
                        </a:cubicBezTo>
                        <a:cubicBezTo>
                          <a:pt x="1167" y="114"/>
                          <a:pt x="1102" y="166"/>
                          <a:pt x="1043" y="225"/>
                        </a:cubicBezTo>
                        <a:cubicBezTo>
                          <a:pt x="555" y="655"/>
                          <a:pt x="1" y="1151"/>
                          <a:pt x="307" y="2011"/>
                        </a:cubicBezTo>
                        <a:cubicBezTo>
                          <a:pt x="333" y="2089"/>
                          <a:pt x="411" y="2141"/>
                          <a:pt x="496" y="2141"/>
                        </a:cubicBezTo>
                        <a:cubicBezTo>
                          <a:pt x="515" y="2141"/>
                          <a:pt x="535" y="2135"/>
                          <a:pt x="555" y="2128"/>
                        </a:cubicBezTo>
                        <a:cubicBezTo>
                          <a:pt x="659" y="2089"/>
                          <a:pt x="711" y="1978"/>
                          <a:pt x="678" y="1874"/>
                        </a:cubicBezTo>
                        <a:cubicBezTo>
                          <a:pt x="470" y="1294"/>
                          <a:pt x="783" y="981"/>
                          <a:pt x="1304" y="518"/>
                        </a:cubicBezTo>
                        <a:cubicBezTo>
                          <a:pt x="1369" y="460"/>
                          <a:pt x="1434" y="401"/>
                          <a:pt x="1493" y="342"/>
                        </a:cubicBezTo>
                        <a:cubicBezTo>
                          <a:pt x="1646" y="205"/>
                          <a:pt x="1517" y="1"/>
                          <a:pt x="136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6639;p66"/>
                  <p:cNvSpPr/>
                  <p:nvPr/>
                </p:nvSpPr>
                <p:spPr>
                  <a:xfrm>
                    <a:off x="2211719" y="2047278"/>
                    <a:ext cx="225334" cy="286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25" h="11328" extrusionOk="0">
                        <a:moveTo>
                          <a:pt x="3486" y="0"/>
                        </a:moveTo>
                        <a:cubicBezTo>
                          <a:pt x="3316" y="0"/>
                          <a:pt x="3141" y="17"/>
                          <a:pt x="2961" y="52"/>
                        </a:cubicBezTo>
                        <a:cubicBezTo>
                          <a:pt x="2459" y="150"/>
                          <a:pt x="2094" y="430"/>
                          <a:pt x="1775" y="678"/>
                        </a:cubicBezTo>
                        <a:cubicBezTo>
                          <a:pt x="1425" y="948"/>
                          <a:pt x="1119" y="1188"/>
                          <a:pt x="666" y="1188"/>
                        </a:cubicBezTo>
                        <a:cubicBezTo>
                          <a:pt x="562" y="1188"/>
                          <a:pt x="450" y="1175"/>
                          <a:pt x="328" y="1147"/>
                        </a:cubicBezTo>
                        <a:cubicBezTo>
                          <a:pt x="309" y="1143"/>
                          <a:pt x="292" y="1141"/>
                          <a:pt x="275" y="1141"/>
                        </a:cubicBezTo>
                        <a:cubicBezTo>
                          <a:pt x="57" y="1141"/>
                          <a:pt x="0" y="1477"/>
                          <a:pt x="236" y="1531"/>
                        </a:cubicBezTo>
                        <a:cubicBezTo>
                          <a:pt x="392" y="1567"/>
                          <a:pt x="535" y="1582"/>
                          <a:pt x="668" y="1582"/>
                        </a:cubicBezTo>
                        <a:cubicBezTo>
                          <a:pt x="1250" y="1582"/>
                          <a:pt x="1639" y="1282"/>
                          <a:pt x="2016" y="990"/>
                        </a:cubicBezTo>
                        <a:cubicBezTo>
                          <a:pt x="2329" y="743"/>
                          <a:pt x="2622" y="515"/>
                          <a:pt x="3033" y="443"/>
                        </a:cubicBezTo>
                        <a:cubicBezTo>
                          <a:pt x="3190" y="412"/>
                          <a:pt x="3342" y="397"/>
                          <a:pt x="3488" y="397"/>
                        </a:cubicBezTo>
                        <a:cubicBezTo>
                          <a:pt x="3938" y="397"/>
                          <a:pt x="4339" y="539"/>
                          <a:pt x="4688" y="814"/>
                        </a:cubicBezTo>
                        <a:cubicBezTo>
                          <a:pt x="5724" y="1642"/>
                          <a:pt x="6154" y="3610"/>
                          <a:pt x="6207" y="5044"/>
                        </a:cubicBezTo>
                        <a:cubicBezTo>
                          <a:pt x="6285" y="7410"/>
                          <a:pt x="6715" y="9372"/>
                          <a:pt x="8514" y="11269"/>
                        </a:cubicBezTo>
                        <a:cubicBezTo>
                          <a:pt x="8553" y="11308"/>
                          <a:pt x="8605" y="11327"/>
                          <a:pt x="8657" y="11327"/>
                        </a:cubicBezTo>
                        <a:lnTo>
                          <a:pt x="8664" y="11327"/>
                        </a:lnTo>
                        <a:cubicBezTo>
                          <a:pt x="8833" y="11327"/>
                          <a:pt x="8924" y="11119"/>
                          <a:pt x="8807" y="10995"/>
                        </a:cubicBezTo>
                        <a:cubicBezTo>
                          <a:pt x="7086" y="9183"/>
                          <a:pt x="6676" y="7299"/>
                          <a:pt x="6598" y="5031"/>
                        </a:cubicBezTo>
                        <a:cubicBezTo>
                          <a:pt x="6539" y="3441"/>
                          <a:pt x="6070" y="1414"/>
                          <a:pt x="4929" y="508"/>
                        </a:cubicBezTo>
                        <a:cubicBezTo>
                          <a:pt x="4508" y="171"/>
                          <a:pt x="4024" y="0"/>
                          <a:pt x="3486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" name="Google Shape;6640;p66"/>
                  <p:cNvSpPr/>
                  <p:nvPr/>
                </p:nvSpPr>
                <p:spPr>
                  <a:xfrm>
                    <a:off x="2206972" y="2154100"/>
                    <a:ext cx="77863" cy="447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4" h="17714" extrusionOk="0">
                        <a:moveTo>
                          <a:pt x="414" y="0"/>
                        </a:moveTo>
                        <a:cubicBezTo>
                          <a:pt x="301" y="0"/>
                          <a:pt x="186" y="88"/>
                          <a:pt x="222" y="240"/>
                        </a:cubicBezTo>
                        <a:cubicBezTo>
                          <a:pt x="385" y="1283"/>
                          <a:pt x="320" y="2423"/>
                          <a:pt x="235" y="3622"/>
                        </a:cubicBezTo>
                        <a:cubicBezTo>
                          <a:pt x="118" y="5460"/>
                          <a:pt x="1" y="7363"/>
                          <a:pt x="796" y="8921"/>
                        </a:cubicBezTo>
                        <a:lnTo>
                          <a:pt x="816" y="8973"/>
                        </a:lnTo>
                        <a:cubicBezTo>
                          <a:pt x="1774" y="10850"/>
                          <a:pt x="2673" y="12623"/>
                          <a:pt x="2269" y="14741"/>
                        </a:cubicBezTo>
                        <a:cubicBezTo>
                          <a:pt x="2191" y="15126"/>
                          <a:pt x="1943" y="15510"/>
                          <a:pt x="1702" y="15882"/>
                        </a:cubicBezTo>
                        <a:cubicBezTo>
                          <a:pt x="1363" y="16397"/>
                          <a:pt x="1018" y="16931"/>
                          <a:pt x="1089" y="17537"/>
                        </a:cubicBezTo>
                        <a:cubicBezTo>
                          <a:pt x="1096" y="17635"/>
                          <a:pt x="1181" y="17707"/>
                          <a:pt x="1285" y="17707"/>
                        </a:cubicBezTo>
                        <a:lnTo>
                          <a:pt x="1311" y="17713"/>
                        </a:lnTo>
                        <a:cubicBezTo>
                          <a:pt x="1415" y="17700"/>
                          <a:pt x="1493" y="17602"/>
                          <a:pt x="1480" y="17492"/>
                        </a:cubicBezTo>
                        <a:cubicBezTo>
                          <a:pt x="1428" y="17029"/>
                          <a:pt x="1721" y="16579"/>
                          <a:pt x="2034" y="16097"/>
                        </a:cubicBezTo>
                        <a:cubicBezTo>
                          <a:pt x="2295" y="15693"/>
                          <a:pt x="2569" y="15276"/>
                          <a:pt x="2660" y="14813"/>
                        </a:cubicBezTo>
                        <a:cubicBezTo>
                          <a:pt x="3084" y="12564"/>
                          <a:pt x="2113" y="10648"/>
                          <a:pt x="1168" y="8791"/>
                        </a:cubicBezTo>
                        <a:lnTo>
                          <a:pt x="1141" y="8745"/>
                        </a:lnTo>
                        <a:cubicBezTo>
                          <a:pt x="398" y="7279"/>
                          <a:pt x="516" y="5434"/>
                          <a:pt x="633" y="3648"/>
                        </a:cubicBezTo>
                        <a:cubicBezTo>
                          <a:pt x="705" y="2475"/>
                          <a:pt x="783" y="1263"/>
                          <a:pt x="607" y="181"/>
                        </a:cubicBezTo>
                        <a:cubicBezTo>
                          <a:pt x="595" y="56"/>
                          <a:pt x="505" y="0"/>
                          <a:pt x="414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" name="Google Shape;6641;p66"/>
                  <p:cNvSpPr/>
                  <p:nvPr/>
                </p:nvSpPr>
                <p:spPr>
                  <a:xfrm>
                    <a:off x="2192834" y="2298566"/>
                    <a:ext cx="26308" cy="347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2" h="1375" extrusionOk="0">
                        <a:moveTo>
                          <a:pt x="754" y="0"/>
                        </a:moveTo>
                        <a:cubicBezTo>
                          <a:pt x="711" y="0"/>
                          <a:pt x="667" y="15"/>
                          <a:pt x="626" y="51"/>
                        </a:cubicBezTo>
                        <a:cubicBezTo>
                          <a:pt x="294" y="331"/>
                          <a:pt x="72" y="722"/>
                          <a:pt x="13" y="1153"/>
                        </a:cubicBezTo>
                        <a:cubicBezTo>
                          <a:pt x="0" y="1263"/>
                          <a:pt x="72" y="1361"/>
                          <a:pt x="183" y="1374"/>
                        </a:cubicBezTo>
                        <a:lnTo>
                          <a:pt x="209" y="1374"/>
                        </a:lnTo>
                        <a:cubicBezTo>
                          <a:pt x="307" y="1374"/>
                          <a:pt x="391" y="1302"/>
                          <a:pt x="404" y="1211"/>
                        </a:cubicBezTo>
                        <a:cubicBezTo>
                          <a:pt x="450" y="872"/>
                          <a:pt x="626" y="566"/>
                          <a:pt x="887" y="351"/>
                        </a:cubicBezTo>
                        <a:cubicBezTo>
                          <a:pt x="1041" y="212"/>
                          <a:pt x="911" y="0"/>
                          <a:pt x="754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" name="Google Shape;6642;p66"/>
                  <p:cNvSpPr/>
                  <p:nvPr/>
                </p:nvSpPr>
                <p:spPr>
                  <a:xfrm>
                    <a:off x="2265748" y="2512841"/>
                    <a:ext cx="26005" cy="78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0" h="3120" extrusionOk="0">
                        <a:moveTo>
                          <a:pt x="268" y="1"/>
                        </a:moveTo>
                        <a:cubicBezTo>
                          <a:pt x="134" y="1"/>
                          <a:pt x="1" y="137"/>
                          <a:pt x="84" y="291"/>
                        </a:cubicBezTo>
                        <a:cubicBezTo>
                          <a:pt x="456" y="988"/>
                          <a:pt x="638" y="1894"/>
                          <a:pt x="606" y="2918"/>
                        </a:cubicBezTo>
                        <a:cubicBezTo>
                          <a:pt x="606" y="3022"/>
                          <a:pt x="690" y="3113"/>
                          <a:pt x="801" y="3120"/>
                        </a:cubicBezTo>
                        <a:lnTo>
                          <a:pt x="808" y="3120"/>
                        </a:lnTo>
                        <a:cubicBezTo>
                          <a:pt x="912" y="3120"/>
                          <a:pt x="1003" y="3035"/>
                          <a:pt x="1003" y="2931"/>
                        </a:cubicBezTo>
                        <a:cubicBezTo>
                          <a:pt x="1029" y="1823"/>
                          <a:pt x="840" y="878"/>
                          <a:pt x="436" y="109"/>
                        </a:cubicBezTo>
                        <a:cubicBezTo>
                          <a:pt x="396" y="32"/>
                          <a:pt x="332" y="1"/>
                          <a:pt x="268" y="1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6643;p66"/>
                  <p:cNvSpPr/>
                  <p:nvPr/>
                </p:nvSpPr>
                <p:spPr>
                  <a:xfrm>
                    <a:off x="2219167" y="2412533"/>
                    <a:ext cx="34438" cy="45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4" h="1814" extrusionOk="0">
                        <a:moveTo>
                          <a:pt x="1080" y="0"/>
                        </a:moveTo>
                        <a:cubicBezTo>
                          <a:pt x="1052" y="0"/>
                          <a:pt x="1022" y="7"/>
                          <a:pt x="991" y="21"/>
                        </a:cubicBezTo>
                        <a:cubicBezTo>
                          <a:pt x="424" y="275"/>
                          <a:pt x="20" y="927"/>
                          <a:pt x="7" y="1611"/>
                        </a:cubicBezTo>
                        <a:cubicBezTo>
                          <a:pt x="0" y="1722"/>
                          <a:pt x="85" y="1814"/>
                          <a:pt x="196" y="1814"/>
                        </a:cubicBezTo>
                        <a:lnTo>
                          <a:pt x="202" y="1814"/>
                        </a:lnTo>
                        <a:cubicBezTo>
                          <a:pt x="306" y="1814"/>
                          <a:pt x="398" y="1729"/>
                          <a:pt x="398" y="1625"/>
                        </a:cubicBezTo>
                        <a:cubicBezTo>
                          <a:pt x="411" y="1097"/>
                          <a:pt x="730" y="575"/>
                          <a:pt x="1154" y="380"/>
                        </a:cubicBezTo>
                        <a:cubicBezTo>
                          <a:pt x="1364" y="289"/>
                          <a:pt x="1267" y="0"/>
                          <a:pt x="1080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6644;p66"/>
                  <p:cNvSpPr/>
                  <p:nvPr/>
                </p:nvSpPr>
                <p:spPr>
                  <a:xfrm>
                    <a:off x="1974316" y="2023419"/>
                    <a:ext cx="208469" cy="3305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7" h="13094" extrusionOk="0">
                        <a:moveTo>
                          <a:pt x="5811" y="0"/>
                        </a:moveTo>
                        <a:cubicBezTo>
                          <a:pt x="5479" y="0"/>
                          <a:pt x="5150" y="110"/>
                          <a:pt x="4882" y="319"/>
                        </a:cubicBezTo>
                        <a:cubicBezTo>
                          <a:pt x="3344" y="1447"/>
                          <a:pt x="2685" y="3415"/>
                          <a:pt x="2099" y="5155"/>
                        </a:cubicBezTo>
                        <a:lnTo>
                          <a:pt x="2027" y="5383"/>
                        </a:lnTo>
                        <a:cubicBezTo>
                          <a:pt x="1225" y="7756"/>
                          <a:pt x="645" y="10167"/>
                          <a:pt x="20" y="12852"/>
                        </a:cubicBezTo>
                        <a:cubicBezTo>
                          <a:pt x="0" y="12957"/>
                          <a:pt x="65" y="13061"/>
                          <a:pt x="169" y="13087"/>
                        </a:cubicBezTo>
                        <a:cubicBezTo>
                          <a:pt x="182" y="13087"/>
                          <a:pt x="196" y="13087"/>
                          <a:pt x="215" y="13093"/>
                        </a:cubicBezTo>
                        <a:cubicBezTo>
                          <a:pt x="306" y="13093"/>
                          <a:pt x="385" y="13028"/>
                          <a:pt x="404" y="12937"/>
                        </a:cubicBezTo>
                        <a:cubicBezTo>
                          <a:pt x="1023" y="10265"/>
                          <a:pt x="1603" y="7866"/>
                          <a:pt x="2398" y="5507"/>
                        </a:cubicBezTo>
                        <a:lnTo>
                          <a:pt x="2477" y="5279"/>
                        </a:lnTo>
                        <a:cubicBezTo>
                          <a:pt x="3037" y="3597"/>
                          <a:pt x="3676" y="1694"/>
                          <a:pt x="5116" y="632"/>
                        </a:cubicBezTo>
                        <a:cubicBezTo>
                          <a:pt x="5317" y="477"/>
                          <a:pt x="5564" y="394"/>
                          <a:pt x="5815" y="394"/>
                        </a:cubicBezTo>
                        <a:cubicBezTo>
                          <a:pt x="5891" y="394"/>
                          <a:pt x="5967" y="402"/>
                          <a:pt x="6042" y="417"/>
                        </a:cubicBezTo>
                        <a:cubicBezTo>
                          <a:pt x="6772" y="560"/>
                          <a:pt x="7463" y="1336"/>
                          <a:pt x="7828" y="1948"/>
                        </a:cubicBezTo>
                        <a:cubicBezTo>
                          <a:pt x="7868" y="2016"/>
                          <a:pt x="7927" y="2044"/>
                          <a:pt x="7987" y="2044"/>
                        </a:cubicBezTo>
                        <a:cubicBezTo>
                          <a:pt x="8122" y="2044"/>
                          <a:pt x="8257" y="1900"/>
                          <a:pt x="8167" y="1746"/>
                        </a:cubicBezTo>
                        <a:cubicBezTo>
                          <a:pt x="7736" y="1029"/>
                          <a:pt x="6980" y="208"/>
                          <a:pt x="6120" y="32"/>
                        </a:cubicBezTo>
                        <a:cubicBezTo>
                          <a:pt x="6018" y="11"/>
                          <a:pt x="5915" y="0"/>
                          <a:pt x="581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6645;p66"/>
                  <p:cNvSpPr/>
                  <p:nvPr/>
                </p:nvSpPr>
                <p:spPr>
                  <a:xfrm>
                    <a:off x="2013955" y="2194344"/>
                    <a:ext cx="16487" cy="95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" h="3769" extrusionOk="0">
                        <a:moveTo>
                          <a:pt x="222" y="0"/>
                        </a:moveTo>
                        <a:cubicBezTo>
                          <a:pt x="129" y="0"/>
                          <a:pt x="36" y="59"/>
                          <a:pt x="27" y="184"/>
                        </a:cubicBezTo>
                        <a:cubicBezTo>
                          <a:pt x="7" y="614"/>
                          <a:pt x="33" y="1051"/>
                          <a:pt x="99" y="1487"/>
                        </a:cubicBezTo>
                        <a:cubicBezTo>
                          <a:pt x="177" y="2152"/>
                          <a:pt x="255" y="2837"/>
                          <a:pt x="33" y="3508"/>
                        </a:cubicBezTo>
                        <a:cubicBezTo>
                          <a:pt x="1" y="3612"/>
                          <a:pt x="59" y="3723"/>
                          <a:pt x="157" y="3755"/>
                        </a:cubicBezTo>
                        <a:cubicBezTo>
                          <a:pt x="177" y="3762"/>
                          <a:pt x="203" y="3762"/>
                          <a:pt x="222" y="3769"/>
                        </a:cubicBezTo>
                        <a:cubicBezTo>
                          <a:pt x="307" y="3762"/>
                          <a:pt x="379" y="3710"/>
                          <a:pt x="411" y="3632"/>
                        </a:cubicBezTo>
                        <a:cubicBezTo>
                          <a:pt x="652" y="2876"/>
                          <a:pt x="574" y="2146"/>
                          <a:pt x="490" y="1442"/>
                        </a:cubicBezTo>
                        <a:cubicBezTo>
                          <a:pt x="431" y="1031"/>
                          <a:pt x="405" y="621"/>
                          <a:pt x="418" y="203"/>
                        </a:cubicBezTo>
                        <a:cubicBezTo>
                          <a:pt x="425" y="71"/>
                          <a:pt x="323" y="0"/>
                          <a:pt x="22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6646;p66"/>
                  <p:cNvSpPr/>
                  <p:nvPr/>
                </p:nvSpPr>
                <p:spPr>
                  <a:xfrm>
                    <a:off x="1966894" y="2265643"/>
                    <a:ext cx="37922" cy="41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2" h="1649" extrusionOk="0">
                        <a:moveTo>
                          <a:pt x="1232" y="0"/>
                        </a:moveTo>
                        <a:cubicBezTo>
                          <a:pt x="1216" y="0"/>
                          <a:pt x="1198" y="2"/>
                          <a:pt x="1180" y="6"/>
                        </a:cubicBezTo>
                        <a:cubicBezTo>
                          <a:pt x="444" y="136"/>
                          <a:pt x="1" y="710"/>
                          <a:pt x="40" y="1459"/>
                        </a:cubicBezTo>
                        <a:cubicBezTo>
                          <a:pt x="46" y="1564"/>
                          <a:pt x="131" y="1648"/>
                          <a:pt x="235" y="1648"/>
                        </a:cubicBezTo>
                        <a:lnTo>
                          <a:pt x="248" y="1648"/>
                        </a:lnTo>
                        <a:cubicBezTo>
                          <a:pt x="359" y="1642"/>
                          <a:pt x="437" y="1551"/>
                          <a:pt x="437" y="1440"/>
                        </a:cubicBezTo>
                        <a:cubicBezTo>
                          <a:pt x="405" y="892"/>
                          <a:pt x="718" y="488"/>
                          <a:pt x="1252" y="391"/>
                        </a:cubicBezTo>
                        <a:cubicBezTo>
                          <a:pt x="1501" y="354"/>
                          <a:pt x="1456" y="0"/>
                          <a:pt x="123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6647;p66"/>
                  <p:cNvSpPr/>
                  <p:nvPr/>
                </p:nvSpPr>
                <p:spPr>
                  <a:xfrm>
                    <a:off x="2038571" y="2111532"/>
                    <a:ext cx="19845" cy="47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" h="1874" extrusionOk="0">
                        <a:moveTo>
                          <a:pt x="277" y="1"/>
                        </a:moveTo>
                        <a:cubicBezTo>
                          <a:pt x="138" y="1"/>
                          <a:pt x="0" y="157"/>
                          <a:pt x="114" y="316"/>
                        </a:cubicBezTo>
                        <a:cubicBezTo>
                          <a:pt x="329" y="648"/>
                          <a:pt x="401" y="1065"/>
                          <a:pt x="355" y="1665"/>
                        </a:cubicBezTo>
                        <a:cubicBezTo>
                          <a:pt x="349" y="1769"/>
                          <a:pt x="427" y="1867"/>
                          <a:pt x="538" y="1874"/>
                        </a:cubicBezTo>
                        <a:lnTo>
                          <a:pt x="551" y="1874"/>
                        </a:lnTo>
                        <a:cubicBezTo>
                          <a:pt x="655" y="1874"/>
                          <a:pt x="740" y="1795"/>
                          <a:pt x="746" y="1691"/>
                        </a:cubicBezTo>
                        <a:cubicBezTo>
                          <a:pt x="779" y="1261"/>
                          <a:pt x="785" y="635"/>
                          <a:pt x="440" y="101"/>
                        </a:cubicBezTo>
                        <a:cubicBezTo>
                          <a:pt x="399" y="30"/>
                          <a:pt x="338" y="1"/>
                          <a:pt x="27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6648;p66"/>
                  <p:cNvSpPr/>
                  <p:nvPr/>
                </p:nvSpPr>
                <p:spPr>
                  <a:xfrm>
                    <a:off x="2138526" y="2148798"/>
                    <a:ext cx="59104" cy="412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" h="16340" extrusionOk="0">
                        <a:moveTo>
                          <a:pt x="2145" y="0"/>
                        </a:moveTo>
                        <a:cubicBezTo>
                          <a:pt x="2034" y="0"/>
                          <a:pt x="1949" y="91"/>
                          <a:pt x="1949" y="196"/>
                        </a:cubicBezTo>
                        <a:lnTo>
                          <a:pt x="1949" y="359"/>
                        </a:lnTo>
                        <a:cubicBezTo>
                          <a:pt x="1949" y="2418"/>
                          <a:pt x="1949" y="4041"/>
                          <a:pt x="1219" y="5938"/>
                        </a:cubicBezTo>
                        <a:cubicBezTo>
                          <a:pt x="685" y="7326"/>
                          <a:pt x="333" y="8870"/>
                          <a:pt x="98" y="10800"/>
                        </a:cubicBezTo>
                        <a:cubicBezTo>
                          <a:pt x="1" y="11634"/>
                          <a:pt x="268" y="12409"/>
                          <a:pt x="535" y="13159"/>
                        </a:cubicBezTo>
                        <a:cubicBezTo>
                          <a:pt x="867" y="14117"/>
                          <a:pt x="1180" y="15029"/>
                          <a:pt x="815" y="16079"/>
                        </a:cubicBezTo>
                        <a:cubicBezTo>
                          <a:pt x="770" y="16209"/>
                          <a:pt x="867" y="16339"/>
                          <a:pt x="998" y="16339"/>
                        </a:cubicBezTo>
                        <a:cubicBezTo>
                          <a:pt x="1082" y="16339"/>
                          <a:pt x="1161" y="16287"/>
                          <a:pt x="1187" y="16216"/>
                        </a:cubicBezTo>
                        <a:cubicBezTo>
                          <a:pt x="1597" y="15029"/>
                          <a:pt x="1245" y="14013"/>
                          <a:pt x="906" y="13029"/>
                        </a:cubicBezTo>
                        <a:cubicBezTo>
                          <a:pt x="646" y="12292"/>
                          <a:pt x="405" y="11595"/>
                          <a:pt x="496" y="10852"/>
                        </a:cubicBezTo>
                        <a:cubicBezTo>
                          <a:pt x="717" y="8955"/>
                          <a:pt x="1069" y="7437"/>
                          <a:pt x="1584" y="6081"/>
                        </a:cubicBezTo>
                        <a:cubicBezTo>
                          <a:pt x="2340" y="4119"/>
                          <a:pt x="2340" y="2464"/>
                          <a:pt x="2340" y="365"/>
                        </a:cubicBezTo>
                        <a:lnTo>
                          <a:pt x="2340" y="202"/>
                        </a:lnTo>
                        <a:cubicBezTo>
                          <a:pt x="2340" y="91"/>
                          <a:pt x="2256" y="0"/>
                          <a:pt x="214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" name="Google Shape;6649;p66"/>
                  <p:cNvSpPr/>
                  <p:nvPr/>
                </p:nvSpPr>
                <p:spPr>
                  <a:xfrm>
                    <a:off x="2118278" y="2442679"/>
                    <a:ext cx="41507" cy="305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4" h="12104" extrusionOk="0">
                        <a:moveTo>
                          <a:pt x="1092" y="1"/>
                        </a:moveTo>
                        <a:cubicBezTo>
                          <a:pt x="1020" y="1"/>
                          <a:pt x="949" y="39"/>
                          <a:pt x="913" y="131"/>
                        </a:cubicBezTo>
                        <a:cubicBezTo>
                          <a:pt x="1" y="2327"/>
                          <a:pt x="346" y="4465"/>
                          <a:pt x="679" y="6531"/>
                        </a:cubicBezTo>
                        <a:cubicBezTo>
                          <a:pt x="965" y="8356"/>
                          <a:pt x="1239" y="10076"/>
                          <a:pt x="744" y="11849"/>
                        </a:cubicBezTo>
                        <a:cubicBezTo>
                          <a:pt x="711" y="11953"/>
                          <a:pt x="770" y="12064"/>
                          <a:pt x="881" y="12090"/>
                        </a:cubicBezTo>
                        <a:cubicBezTo>
                          <a:pt x="894" y="12097"/>
                          <a:pt x="913" y="12103"/>
                          <a:pt x="933" y="12103"/>
                        </a:cubicBezTo>
                        <a:cubicBezTo>
                          <a:pt x="1024" y="12103"/>
                          <a:pt x="1102" y="12038"/>
                          <a:pt x="1122" y="11953"/>
                        </a:cubicBezTo>
                        <a:cubicBezTo>
                          <a:pt x="1643" y="10096"/>
                          <a:pt x="1350" y="8252"/>
                          <a:pt x="1063" y="6472"/>
                        </a:cubicBezTo>
                        <a:cubicBezTo>
                          <a:pt x="744" y="4458"/>
                          <a:pt x="411" y="2373"/>
                          <a:pt x="1278" y="281"/>
                        </a:cubicBezTo>
                        <a:cubicBezTo>
                          <a:pt x="1349" y="122"/>
                          <a:pt x="1220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6650;p66"/>
                  <p:cNvSpPr/>
                  <p:nvPr/>
                </p:nvSpPr>
                <p:spPr>
                  <a:xfrm>
                    <a:off x="2112370" y="2290462"/>
                    <a:ext cx="72082" cy="156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5" h="6212" extrusionOk="0">
                        <a:moveTo>
                          <a:pt x="2573" y="1"/>
                        </a:moveTo>
                        <a:cubicBezTo>
                          <a:pt x="2538" y="1"/>
                          <a:pt x="2501" y="11"/>
                          <a:pt x="2464" y="33"/>
                        </a:cubicBezTo>
                        <a:cubicBezTo>
                          <a:pt x="613" y="1363"/>
                          <a:pt x="0" y="3996"/>
                          <a:pt x="46" y="6023"/>
                        </a:cubicBezTo>
                        <a:cubicBezTo>
                          <a:pt x="46" y="6127"/>
                          <a:pt x="131" y="6212"/>
                          <a:pt x="241" y="6212"/>
                        </a:cubicBezTo>
                        <a:lnTo>
                          <a:pt x="248" y="6212"/>
                        </a:lnTo>
                        <a:cubicBezTo>
                          <a:pt x="352" y="6212"/>
                          <a:pt x="443" y="6121"/>
                          <a:pt x="437" y="6010"/>
                        </a:cubicBezTo>
                        <a:cubicBezTo>
                          <a:pt x="391" y="4087"/>
                          <a:pt x="965" y="1591"/>
                          <a:pt x="2699" y="353"/>
                        </a:cubicBezTo>
                        <a:cubicBezTo>
                          <a:pt x="2855" y="223"/>
                          <a:pt x="2739" y="1"/>
                          <a:pt x="257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6651;p66"/>
                  <p:cNvSpPr/>
                  <p:nvPr/>
                </p:nvSpPr>
                <p:spPr>
                  <a:xfrm>
                    <a:off x="2141808" y="1986860"/>
                    <a:ext cx="44461" cy="95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1" h="3768" extrusionOk="0">
                        <a:moveTo>
                          <a:pt x="216" y="1"/>
                        </a:moveTo>
                        <a:cubicBezTo>
                          <a:pt x="112" y="1"/>
                          <a:pt x="20" y="86"/>
                          <a:pt x="20" y="190"/>
                        </a:cubicBezTo>
                        <a:cubicBezTo>
                          <a:pt x="1" y="926"/>
                          <a:pt x="346" y="1409"/>
                          <a:pt x="685" y="1878"/>
                        </a:cubicBezTo>
                        <a:cubicBezTo>
                          <a:pt x="1031" y="2360"/>
                          <a:pt x="1357" y="2816"/>
                          <a:pt x="1272" y="3546"/>
                        </a:cubicBezTo>
                        <a:cubicBezTo>
                          <a:pt x="1265" y="3657"/>
                          <a:pt x="1344" y="3755"/>
                          <a:pt x="1448" y="3768"/>
                        </a:cubicBezTo>
                        <a:lnTo>
                          <a:pt x="1467" y="3768"/>
                        </a:lnTo>
                        <a:cubicBezTo>
                          <a:pt x="1572" y="3761"/>
                          <a:pt x="1656" y="3690"/>
                          <a:pt x="1663" y="3592"/>
                        </a:cubicBezTo>
                        <a:cubicBezTo>
                          <a:pt x="1761" y="2706"/>
                          <a:pt x="1357" y="2145"/>
                          <a:pt x="1005" y="1650"/>
                        </a:cubicBezTo>
                        <a:cubicBezTo>
                          <a:pt x="692" y="1213"/>
                          <a:pt x="398" y="802"/>
                          <a:pt x="412" y="196"/>
                        </a:cubicBezTo>
                        <a:cubicBezTo>
                          <a:pt x="418" y="92"/>
                          <a:pt x="333" y="1"/>
                          <a:pt x="22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6652;p66"/>
                  <p:cNvSpPr/>
                  <p:nvPr/>
                </p:nvSpPr>
                <p:spPr>
                  <a:xfrm>
                    <a:off x="2085103" y="1992213"/>
                    <a:ext cx="34867" cy="41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1" h="1647" extrusionOk="0">
                        <a:moveTo>
                          <a:pt x="276" y="1"/>
                        </a:moveTo>
                        <a:cubicBezTo>
                          <a:pt x="83" y="1"/>
                          <a:pt x="1" y="301"/>
                          <a:pt x="220" y="382"/>
                        </a:cubicBezTo>
                        <a:cubicBezTo>
                          <a:pt x="702" y="564"/>
                          <a:pt x="982" y="962"/>
                          <a:pt x="963" y="1444"/>
                        </a:cubicBezTo>
                        <a:cubicBezTo>
                          <a:pt x="956" y="1549"/>
                          <a:pt x="1041" y="1646"/>
                          <a:pt x="1152" y="1646"/>
                        </a:cubicBezTo>
                        <a:lnTo>
                          <a:pt x="1158" y="1646"/>
                        </a:lnTo>
                        <a:cubicBezTo>
                          <a:pt x="1263" y="1646"/>
                          <a:pt x="1347" y="1562"/>
                          <a:pt x="1354" y="1457"/>
                        </a:cubicBezTo>
                        <a:cubicBezTo>
                          <a:pt x="1380" y="812"/>
                          <a:pt x="1002" y="258"/>
                          <a:pt x="357" y="17"/>
                        </a:cubicBezTo>
                        <a:cubicBezTo>
                          <a:pt x="328" y="6"/>
                          <a:pt x="301" y="1"/>
                          <a:pt x="27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6653;p66"/>
                  <p:cNvSpPr/>
                  <p:nvPr/>
                </p:nvSpPr>
                <p:spPr>
                  <a:xfrm>
                    <a:off x="2135900" y="2195556"/>
                    <a:ext cx="63220" cy="88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4" h="3499" extrusionOk="0">
                        <a:moveTo>
                          <a:pt x="2242" y="1"/>
                        </a:moveTo>
                        <a:cubicBezTo>
                          <a:pt x="2178" y="1"/>
                          <a:pt x="2114" y="33"/>
                          <a:pt x="2073" y="110"/>
                        </a:cubicBezTo>
                        <a:cubicBezTo>
                          <a:pt x="1936" y="364"/>
                          <a:pt x="1662" y="683"/>
                          <a:pt x="1375" y="1022"/>
                        </a:cubicBezTo>
                        <a:cubicBezTo>
                          <a:pt x="730" y="1778"/>
                          <a:pt x="0" y="2639"/>
                          <a:pt x="267" y="3369"/>
                        </a:cubicBezTo>
                        <a:cubicBezTo>
                          <a:pt x="294" y="3447"/>
                          <a:pt x="372" y="3499"/>
                          <a:pt x="450" y="3499"/>
                        </a:cubicBezTo>
                        <a:cubicBezTo>
                          <a:pt x="476" y="3499"/>
                          <a:pt x="496" y="3492"/>
                          <a:pt x="522" y="3486"/>
                        </a:cubicBezTo>
                        <a:cubicBezTo>
                          <a:pt x="619" y="3447"/>
                          <a:pt x="672" y="3336"/>
                          <a:pt x="639" y="3232"/>
                        </a:cubicBezTo>
                        <a:cubicBezTo>
                          <a:pt x="450" y="2717"/>
                          <a:pt x="1128" y="1922"/>
                          <a:pt x="1675" y="1276"/>
                        </a:cubicBezTo>
                        <a:cubicBezTo>
                          <a:pt x="1982" y="918"/>
                          <a:pt x="2268" y="586"/>
                          <a:pt x="2425" y="292"/>
                        </a:cubicBezTo>
                        <a:cubicBezTo>
                          <a:pt x="2504" y="135"/>
                          <a:pt x="2374" y="1"/>
                          <a:pt x="224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6654;p66"/>
                  <p:cNvSpPr/>
                  <p:nvPr/>
                </p:nvSpPr>
                <p:spPr>
                  <a:xfrm>
                    <a:off x="2155265" y="2239487"/>
                    <a:ext cx="22117" cy="27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" h="1108" extrusionOk="0">
                        <a:moveTo>
                          <a:pt x="286" y="1"/>
                        </a:moveTo>
                        <a:cubicBezTo>
                          <a:pt x="122" y="1"/>
                          <a:pt x="0" y="225"/>
                          <a:pt x="165" y="358"/>
                        </a:cubicBezTo>
                        <a:cubicBezTo>
                          <a:pt x="341" y="495"/>
                          <a:pt x="452" y="703"/>
                          <a:pt x="465" y="925"/>
                        </a:cubicBezTo>
                        <a:cubicBezTo>
                          <a:pt x="478" y="1029"/>
                          <a:pt x="563" y="1101"/>
                          <a:pt x="661" y="1107"/>
                        </a:cubicBezTo>
                        <a:lnTo>
                          <a:pt x="687" y="1101"/>
                        </a:lnTo>
                        <a:cubicBezTo>
                          <a:pt x="797" y="1094"/>
                          <a:pt x="876" y="996"/>
                          <a:pt x="863" y="886"/>
                        </a:cubicBezTo>
                        <a:cubicBezTo>
                          <a:pt x="830" y="553"/>
                          <a:pt x="667" y="247"/>
                          <a:pt x="400" y="38"/>
                        </a:cubicBezTo>
                        <a:cubicBezTo>
                          <a:pt x="362" y="12"/>
                          <a:pt x="323" y="1"/>
                          <a:pt x="28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6655;p66"/>
                  <p:cNvSpPr/>
                  <p:nvPr/>
                </p:nvSpPr>
                <p:spPr>
                  <a:xfrm>
                    <a:off x="2150090" y="2374233"/>
                    <a:ext cx="38654" cy="52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1" h="2080" extrusionOk="0">
                        <a:moveTo>
                          <a:pt x="275" y="1"/>
                        </a:moveTo>
                        <a:cubicBezTo>
                          <a:pt x="127" y="1"/>
                          <a:pt x="1" y="189"/>
                          <a:pt x="129" y="332"/>
                        </a:cubicBezTo>
                        <a:cubicBezTo>
                          <a:pt x="201" y="404"/>
                          <a:pt x="273" y="476"/>
                          <a:pt x="344" y="554"/>
                        </a:cubicBezTo>
                        <a:cubicBezTo>
                          <a:pt x="748" y="945"/>
                          <a:pt x="1126" y="1323"/>
                          <a:pt x="1107" y="1877"/>
                        </a:cubicBezTo>
                        <a:cubicBezTo>
                          <a:pt x="1100" y="1981"/>
                          <a:pt x="1191" y="2073"/>
                          <a:pt x="1296" y="2079"/>
                        </a:cubicBezTo>
                        <a:lnTo>
                          <a:pt x="1302" y="2079"/>
                        </a:lnTo>
                        <a:cubicBezTo>
                          <a:pt x="1413" y="2079"/>
                          <a:pt x="1498" y="2001"/>
                          <a:pt x="1504" y="1897"/>
                        </a:cubicBezTo>
                        <a:cubicBezTo>
                          <a:pt x="1530" y="1173"/>
                          <a:pt x="1074" y="710"/>
                          <a:pt x="624" y="274"/>
                        </a:cubicBezTo>
                        <a:cubicBezTo>
                          <a:pt x="559" y="202"/>
                          <a:pt x="488" y="137"/>
                          <a:pt x="416" y="65"/>
                        </a:cubicBezTo>
                        <a:cubicBezTo>
                          <a:pt x="372" y="20"/>
                          <a:pt x="323" y="1"/>
                          <a:pt x="27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6656;p66"/>
                  <p:cNvSpPr/>
                  <p:nvPr/>
                </p:nvSpPr>
                <p:spPr>
                  <a:xfrm>
                    <a:off x="2138779" y="2617265"/>
                    <a:ext cx="41583" cy="54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" h="2139" extrusionOk="0">
                        <a:moveTo>
                          <a:pt x="284" y="1"/>
                        </a:moveTo>
                        <a:cubicBezTo>
                          <a:pt x="128" y="1"/>
                          <a:pt x="1" y="205"/>
                          <a:pt x="147" y="346"/>
                        </a:cubicBezTo>
                        <a:cubicBezTo>
                          <a:pt x="212" y="405"/>
                          <a:pt x="277" y="463"/>
                          <a:pt x="342" y="522"/>
                        </a:cubicBezTo>
                        <a:cubicBezTo>
                          <a:pt x="864" y="978"/>
                          <a:pt x="1170" y="1297"/>
                          <a:pt x="968" y="1877"/>
                        </a:cubicBezTo>
                        <a:cubicBezTo>
                          <a:pt x="929" y="1975"/>
                          <a:pt x="988" y="2093"/>
                          <a:pt x="1085" y="2125"/>
                        </a:cubicBezTo>
                        <a:cubicBezTo>
                          <a:pt x="1112" y="2132"/>
                          <a:pt x="1131" y="2138"/>
                          <a:pt x="1151" y="2138"/>
                        </a:cubicBezTo>
                        <a:cubicBezTo>
                          <a:pt x="1235" y="2138"/>
                          <a:pt x="1314" y="2086"/>
                          <a:pt x="1340" y="2008"/>
                        </a:cubicBezTo>
                        <a:cubicBezTo>
                          <a:pt x="1646" y="1148"/>
                          <a:pt x="1092" y="659"/>
                          <a:pt x="603" y="229"/>
                        </a:cubicBezTo>
                        <a:cubicBezTo>
                          <a:pt x="545" y="170"/>
                          <a:pt x="479" y="111"/>
                          <a:pt x="421" y="59"/>
                        </a:cubicBezTo>
                        <a:cubicBezTo>
                          <a:pt x="377" y="18"/>
                          <a:pt x="329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" name="Google Shape;6657;p66"/>
                  <p:cNvSpPr/>
                  <p:nvPr/>
                </p:nvSpPr>
                <p:spPr>
                  <a:xfrm>
                    <a:off x="1962122" y="2047252"/>
                    <a:ext cx="225309" cy="2860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24" h="11329" extrusionOk="0">
                        <a:moveTo>
                          <a:pt x="5426" y="0"/>
                        </a:moveTo>
                        <a:cubicBezTo>
                          <a:pt x="4890" y="0"/>
                          <a:pt x="4408" y="168"/>
                          <a:pt x="3989" y="503"/>
                        </a:cubicBezTo>
                        <a:cubicBezTo>
                          <a:pt x="2849" y="1415"/>
                          <a:pt x="2386" y="3442"/>
                          <a:pt x="2327" y="5032"/>
                        </a:cubicBezTo>
                        <a:cubicBezTo>
                          <a:pt x="2243" y="7307"/>
                          <a:pt x="1832" y="9190"/>
                          <a:pt x="118" y="10996"/>
                        </a:cubicBezTo>
                        <a:cubicBezTo>
                          <a:pt x="1" y="11120"/>
                          <a:pt x="85" y="11328"/>
                          <a:pt x="261" y="11328"/>
                        </a:cubicBezTo>
                        <a:cubicBezTo>
                          <a:pt x="314" y="11328"/>
                          <a:pt x="366" y="11309"/>
                          <a:pt x="405" y="11270"/>
                        </a:cubicBezTo>
                        <a:cubicBezTo>
                          <a:pt x="2210" y="9366"/>
                          <a:pt x="2634" y="7405"/>
                          <a:pt x="2719" y="5045"/>
                        </a:cubicBezTo>
                        <a:cubicBezTo>
                          <a:pt x="2771" y="3611"/>
                          <a:pt x="3201" y="1643"/>
                          <a:pt x="4237" y="815"/>
                        </a:cubicBezTo>
                        <a:cubicBezTo>
                          <a:pt x="4588" y="534"/>
                          <a:pt x="4991" y="395"/>
                          <a:pt x="5443" y="395"/>
                        </a:cubicBezTo>
                        <a:cubicBezTo>
                          <a:pt x="5588" y="395"/>
                          <a:pt x="5738" y="409"/>
                          <a:pt x="5893" y="437"/>
                        </a:cubicBezTo>
                        <a:cubicBezTo>
                          <a:pt x="6303" y="516"/>
                          <a:pt x="6596" y="744"/>
                          <a:pt x="6903" y="985"/>
                        </a:cubicBezTo>
                        <a:cubicBezTo>
                          <a:pt x="7285" y="1282"/>
                          <a:pt x="7675" y="1583"/>
                          <a:pt x="8257" y="1583"/>
                        </a:cubicBezTo>
                        <a:cubicBezTo>
                          <a:pt x="8390" y="1583"/>
                          <a:pt x="8533" y="1568"/>
                          <a:pt x="8689" y="1532"/>
                        </a:cubicBezTo>
                        <a:cubicBezTo>
                          <a:pt x="8923" y="1472"/>
                          <a:pt x="8864" y="1140"/>
                          <a:pt x="8654" y="1140"/>
                        </a:cubicBezTo>
                        <a:cubicBezTo>
                          <a:pt x="8636" y="1140"/>
                          <a:pt x="8617" y="1143"/>
                          <a:pt x="8597" y="1148"/>
                        </a:cubicBezTo>
                        <a:cubicBezTo>
                          <a:pt x="8475" y="1176"/>
                          <a:pt x="8363" y="1189"/>
                          <a:pt x="8258" y="1189"/>
                        </a:cubicBezTo>
                        <a:cubicBezTo>
                          <a:pt x="7805" y="1189"/>
                          <a:pt x="7495" y="949"/>
                          <a:pt x="7150" y="679"/>
                        </a:cubicBezTo>
                        <a:cubicBezTo>
                          <a:pt x="6831" y="431"/>
                          <a:pt x="6466" y="144"/>
                          <a:pt x="5964" y="53"/>
                        </a:cubicBezTo>
                        <a:cubicBezTo>
                          <a:pt x="5779" y="18"/>
                          <a:pt x="5600" y="0"/>
                          <a:pt x="5426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" name="Google Shape;6658;p66"/>
                  <p:cNvSpPr/>
                  <p:nvPr/>
                </p:nvSpPr>
                <p:spPr>
                  <a:xfrm>
                    <a:off x="2114339" y="2154403"/>
                    <a:ext cx="77863" cy="446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4" h="17695" extrusionOk="0">
                        <a:moveTo>
                          <a:pt x="2663" y="0"/>
                        </a:moveTo>
                        <a:cubicBezTo>
                          <a:pt x="2575" y="0"/>
                          <a:pt x="2488" y="53"/>
                          <a:pt x="2471" y="169"/>
                        </a:cubicBezTo>
                        <a:cubicBezTo>
                          <a:pt x="2301" y="1251"/>
                          <a:pt x="2373" y="2463"/>
                          <a:pt x="2451" y="3636"/>
                        </a:cubicBezTo>
                        <a:cubicBezTo>
                          <a:pt x="2568" y="5422"/>
                          <a:pt x="2679" y="7267"/>
                          <a:pt x="1936" y="8733"/>
                        </a:cubicBezTo>
                        <a:lnTo>
                          <a:pt x="1917" y="8779"/>
                        </a:lnTo>
                        <a:cubicBezTo>
                          <a:pt x="972" y="10630"/>
                          <a:pt x="0" y="12546"/>
                          <a:pt x="424" y="14801"/>
                        </a:cubicBezTo>
                        <a:cubicBezTo>
                          <a:pt x="515" y="15264"/>
                          <a:pt x="783" y="15674"/>
                          <a:pt x="1050" y="16085"/>
                        </a:cubicBezTo>
                        <a:cubicBezTo>
                          <a:pt x="1356" y="16567"/>
                          <a:pt x="1656" y="17017"/>
                          <a:pt x="1597" y="17480"/>
                        </a:cubicBezTo>
                        <a:cubicBezTo>
                          <a:pt x="1584" y="17584"/>
                          <a:pt x="1662" y="17682"/>
                          <a:pt x="1773" y="17695"/>
                        </a:cubicBezTo>
                        <a:lnTo>
                          <a:pt x="1793" y="17695"/>
                        </a:lnTo>
                        <a:cubicBezTo>
                          <a:pt x="1897" y="17695"/>
                          <a:pt x="1982" y="17623"/>
                          <a:pt x="1988" y="17519"/>
                        </a:cubicBezTo>
                        <a:cubicBezTo>
                          <a:pt x="2060" y="16919"/>
                          <a:pt x="1715" y="16385"/>
                          <a:pt x="1376" y="15863"/>
                        </a:cubicBezTo>
                        <a:cubicBezTo>
                          <a:pt x="1135" y="15498"/>
                          <a:pt x="887" y="15114"/>
                          <a:pt x="809" y="14723"/>
                        </a:cubicBezTo>
                        <a:cubicBezTo>
                          <a:pt x="411" y="12605"/>
                          <a:pt x="1310" y="10832"/>
                          <a:pt x="2262" y="8955"/>
                        </a:cubicBezTo>
                        <a:lnTo>
                          <a:pt x="2288" y="8909"/>
                        </a:lnTo>
                        <a:cubicBezTo>
                          <a:pt x="3083" y="7345"/>
                          <a:pt x="2959" y="5448"/>
                          <a:pt x="2842" y="3610"/>
                        </a:cubicBezTo>
                        <a:cubicBezTo>
                          <a:pt x="2770" y="2405"/>
                          <a:pt x="2699" y="1271"/>
                          <a:pt x="2862" y="228"/>
                        </a:cubicBezTo>
                        <a:cubicBezTo>
                          <a:pt x="2883" y="83"/>
                          <a:pt x="2772" y="0"/>
                          <a:pt x="2663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" name="Google Shape;6659;p66"/>
                  <p:cNvSpPr/>
                  <p:nvPr/>
                </p:nvSpPr>
                <p:spPr>
                  <a:xfrm>
                    <a:off x="2179907" y="2298490"/>
                    <a:ext cx="26283" cy="34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1" h="1378" extrusionOk="0">
                        <a:moveTo>
                          <a:pt x="288" y="1"/>
                        </a:moveTo>
                        <a:cubicBezTo>
                          <a:pt x="128" y="1"/>
                          <a:pt x="0" y="214"/>
                          <a:pt x="154" y="347"/>
                        </a:cubicBezTo>
                        <a:cubicBezTo>
                          <a:pt x="415" y="569"/>
                          <a:pt x="591" y="875"/>
                          <a:pt x="636" y="1208"/>
                        </a:cubicBezTo>
                        <a:cubicBezTo>
                          <a:pt x="649" y="1305"/>
                          <a:pt x="734" y="1377"/>
                          <a:pt x="832" y="1377"/>
                        </a:cubicBezTo>
                        <a:lnTo>
                          <a:pt x="858" y="1377"/>
                        </a:lnTo>
                        <a:cubicBezTo>
                          <a:pt x="969" y="1364"/>
                          <a:pt x="1040" y="1260"/>
                          <a:pt x="1027" y="1156"/>
                        </a:cubicBezTo>
                        <a:cubicBezTo>
                          <a:pt x="969" y="725"/>
                          <a:pt x="747" y="334"/>
                          <a:pt x="421" y="54"/>
                        </a:cubicBezTo>
                        <a:cubicBezTo>
                          <a:pt x="378" y="16"/>
                          <a:pt x="332" y="1"/>
                          <a:pt x="288" y="1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6660;p66"/>
                  <p:cNvSpPr/>
                  <p:nvPr/>
                </p:nvSpPr>
                <p:spPr>
                  <a:xfrm>
                    <a:off x="2107270" y="2512841"/>
                    <a:ext cx="25980" cy="78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" h="3120" extrusionOk="0">
                        <a:moveTo>
                          <a:pt x="767" y="1"/>
                        </a:moveTo>
                        <a:cubicBezTo>
                          <a:pt x="704" y="1"/>
                          <a:pt x="640" y="32"/>
                          <a:pt x="600" y="109"/>
                        </a:cubicBezTo>
                        <a:cubicBezTo>
                          <a:pt x="189" y="878"/>
                          <a:pt x="0" y="1823"/>
                          <a:pt x="26" y="2931"/>
                        </a:cubicBezTo>
                        <a:cubicBezTo>
                          <a:pt x="33" y="3035"/>
                          <a:pt x="118" y="3120"/>
                          <a:pt x="228" y="3120"/>
                        </a:cubicBezTo>
                        <a:lnTo>
                          <a:pt x="235" y="3120"/>
                        </a:lnTo>
                        <a:cubicBezTo>
                          <a:pt x="346" y="3113"/>
                          <a:pt x="430" y="3022"/>
                          <a:pt x="424" y="2918"/>
                        </a:cubicBezTo>
                        <a:cubicBezTo>
                          <a:pt x="398" y="1894"/>
                          <a:pt x="580" y="988"/>
                          <a:pt x="945" y="291"/>
                        </a:cubicBezTo>
                        <a:cubicBezTo>
                          <a:pt x="1029" y="137"/>
                          <a:pt x="899" y="1"/>
                          <a:pt x="767" y="1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6661;p66"/>
                  <p:cNvSpPr/>
                  <p:nvPr/>
                </p:nvSpPr>
                <p:spPr>
                  <a:xfrm>
                    <a:off x="2145394" y="2412533"/>
                    <a:ext cx="34463" cy="45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5" h="1814" extrusionOk="0">
                        <a:moveTo>
                          <a:pt x="285" y="0"/>
                        </a:moveTo>
                        <a:cubicBezTo>
                          <a:pt x="97" y="0"/>
                          <a:pt x="1" y="289"/>
                          <a:pt x="211" y="380"/>
                        </a:cubicBezTo>
                        <a:cubicBezTo>
                          <a:pt x="641" y="575"/>
                          <a:pt x="954" y="1097"/>
                          <a:pt x="967" y="1625"/>
                        </a:cubicBezTo>
                        <a:cubicBezTo>
                          <a:pt x="967" y="1729"/>
                          <a:pt x="1058" y="1814"/>
                          <a:pt x="1162" y="1814"/>
                        </a:cubicBezTo>
                        <a:lnTo>
                          <a:pt x="1169" y="1814"/>
                        </a:lnTo>
                        <a:cubicBezTo>
                          <a:pt x="1280" y="1814"/>
                          <a:pt x="1364" y="1722"/>
                          <a:pt x="1364" y="1611"/>
                        </a:cubicBezTo>
                        <a:cubicBezTo>
                          <a:pt x="1345" y="927"/>
                          <a:pt x="941" y="275"/>
                          <a:pt x="374" y="21"/>
                        </a:cubicBezTo>
                        <a:cubicBezTo>
                          <a:pt x="343" y="7"/>
                          <a:pt x="313" y="0"/>
                          <a:pt x="285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6662;p66"/>
                  <p:cNvSpPr/>
                  <p:nvPr/>
                </p:nvSpPr>
                <p:spPr>
                  <a:xfrm>
                    <a:off x="2068262" y="1690152"/>
                    <a:ext cx="117199" cy="370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2" h="14660" extrusionOk="0">
                        <a:moveTo>
                          <a:pt x="782" y="0"/>
                        </a:moveTo>
                        <a:cubicBezTo>
                          <a:pt x="708" y="0"/>
                          <a:pt x="633" y="40"/>
                          <a:pt x="600" y="132"/>
                        </a:cubicBezTo>
                        <a:cubicBezTo>
                          <a:pt x="574" y="223"/>
                          <a:pt x="1" y="2309"/>
                          <a:pt x="2099" y="4323"/>
                        </a:cubicBezTo>
                        <a:cubicBezTo>
                          <a:pt x="4054" y="6200"/>
                          <a:pt x="4250" y="8846"/>
                          <a:pt x="4250" y="8859"/>
                        </a:cubicBezTo>
                        <a:lnTo>
                          <a:pt x="4250" y="14464"/>
                        </a:lnTo>
                        <a:cubicBezTo>
                          <a:pt x="4250" y="14575"/>
                          <a:pt x="4335" y="14660"/>
                          <a:pt x="4446" y="14660"/>
                        </a:cubicBezTo>
                        <a:cubicBezTo>
                          <a:pt x="4550" y="14660"/>
                          <a:pt x="4641" y="14575"/>
                          <a:pt x="4641" y="14471"/>
                        </a:cubicBezTo>
                        <a:lnTo>
                          <a:pt x="4641" y="8846"/>
                        </a:lnTo>
                        <a:cubicBezTo>
                          <a:pt x="4635" y="8729"/>
                          <a:pt x="4439" y="6024"/>
                          <a:pt x="2373" y="4043"/>
                        </a:cubicBezTo>
                        <a:cubicBezTo>
                          <a:pt x="450" y="2198"/>
                          <a:pt x="959" y="328"/>
                          <a:pt x="978" y="243"/>
                        </a:cubicBezTo>
                        <a:cubicBezTo>
                          <a:pt x="1014" y="96"/>
                          <a:pt x="898" y="0"/>
                          <a:pt x="78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6663;p66"/>
                  <p:cNvSpPr/>
                  <p:nvPr/>
                </p:nvSpPr>
                <p:spPr>
                  <a:xfrm>
                    <a:off x="2085380" y="1685632"/>
                    <a:ext cx="117174" cy="3703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1" h="14670" extrusionOk="0">
                        <a:moveTo>
                          <a:pt x="785" y="0"/>
                        </a:moveTo>
                        <a:cubicBezTo>
                          <a:pt x="706" y="0"/>
                          <a:pt x="628" y="43"/>
                          <a:pt x="600" y="142"/>
                        </a:cubicBezTo>
                        <a:cubicBezTo>
                          <a:pt x="574" y="233"/>
                          <a:pt x="0" y="2318"/>
                          <a:pt x="2099" y="4332"/>
                        </a:cubicBezTo>
                        <a:cubicBezTo>
                          <a:pt x="4054" y="6209"/>
                          <a:pt x="4250" y="8856"/>
                          <a:pt x="4250" y="8869"/>
                        </a:cubicBezTo>
                        <a:lnTo>
                          <a:pt x="4250" y="14474"/>
                        </a:lnTo>
                        <a:cubicBezTo>
                          <a:pt x="4250" y="14584"/>
                          <a:pt x="4335" y="14669"/>
                          <a:pt x="4445" y="14669"/>
                        </a:cubicBezTo>
                        <a:cubicBezTo>
                          <a:pt x="4550" y="14669"/>
                          <a:pt x="4641" y="14584"/>
                          <a:pt x="4641" y="14480"/>
                        </a:cubicBezTo>
                        <a:lnTo>
                          <a:pt x="4641" y="8856"/>
                        </a:lnTo>
                        <a:cubicBezTo>
                          <a:pt x="4634" y="8738"/>
                          <a:pt x="4439" y="6033"/>
                          <a:pt x="2373" y="4052"/>
                        </a:cubicBezTo>
                        <a:cubicBezTo>
                          <a:pt x="450" y="2208"/>
                          <a:pt x="958" y="337"/>
                          <a:pt x="978" y="252"/>
                        </a:cubicBezTo>
                        <a:cubicBezTo>
                          <a:pt x="1025" y="99"/>
                          <a:pt x="904" y="0"/>
                          <a:pt x="785" y="0"/>
                        </a:cubicBezTo>
                        <a:close/>
                      </a:path>
                    </a:pathLst>
                  </a:custGeom>
                  <a:solidFill>
                    <a:srgbClr val="8292A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6664;p66"/>
                  <p:cNvSpPr/>
                  <p:nvPr/>
                </p:nvSpPr>
                <p:spPr>
                  <a:xfrm>
                    <a:off x="2107093" y="1681315"/>
                    <a:ext cx="49106" cy="67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5" h="2692" extrusionOk="0">
                        <a:moveTo>
                          <a:pt x="1715" y="0"/>
                        </a:moveTo>
                        <a:cubicBezTo>
                          <a:pt x="1634" y="0"/>
                          <a:pt x="1553" y="48"/>
                          <a:pt x="1526" y="156"/>
                        </a:cubicBezTo>
                        <a:cubicBezTo>
                          <a:pt x="1135" y="1812"/>
                          <a:pt x="203" y="2307"/>
                          <a:pt x="183" y="2320"/>
                        </a:cubicBezTo>
                        <a:cubicBezTo>
                          <a:pt x="1" y="2411"/>
                          <a:pt x="66" y="2691"/>
                          <a:pt x="274" y="2691"/>
                        </a:cubicBezTo>
                        <a:cubicBezTo>
                          <a:pt x="307" y="2691"/>
                          <a:pt x="333" y="2685"/>
                          <a:pt x="366" y="2672"/>
                        </a:cubicBezTo>
                        <a:cubicBezTo>
                          <a:pt x="405" y="2646"/>
                          <a:pt x="1474" y="2098"/>
                          <a:pt x="1910" y="247"/>
                        </a:cubicBezTo>
                        <a:cubicBezTo>
                          <a:pt x="1945" y="95"/>
                          <a:pt x="1830" y="0"/>
                          <a:pt x="1715" y="0"/>
                        </a:cubicBezTo>
                        <a:close/>
                      </a:path>
                    </a:pathLst>
                  </a:custGeom>
                  <a:solidFill>
                    <a:srgbClr val="8292A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6665;p66"/>
                  <p:cNvSpPr/>
                  <p:nvPr/>
                </p:nvSpPr>
                <p:spPr>
                  <a:xfrm>
                    <a:off x="2026629" y="1668313"/>
                    <a:ext cx="70617" cy="87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3474" extrusionOk="0">
                        <a:moveTo>
                          <a:pt x="819" y="1"/>
                        </a:moveTo>
                        <a:cubicBezTo>
                          <a:pt x="738" y="1"/>
                          <a:pt x="659" y="45"/>
                          <a:pt x="633" y="150"/>
                        </a:cubicBezTo>
                        <a:cubicBezTo>
                          <a:pt x="1" y="2418"/>
                          <a:pt x="2425" y="3448"/>
                          <a:pt x="2451" y="3454"/>
                        </a:cubicBezTo>
                        <a:cubicBezTo>
                          <a:pt x="2471" y="3467"/>
                          <a:pt x="2497" y="3474"/>
                          <a:pt x="2523" y="3474"/>
                        </a:cubicBezTo>
                        <a:cubicBezTo>
                          <a:pt x="2738" y="3467"/>
                          <a:pt x="2797" y="3174"/>
                          <a:pt x="2601" y="3096"/>
                        </a:cubicBezTo>
                        <a:cubicBezTo>
                          <a:pt x="2516" y="3057"/>
                          <a:pt x="476" y="2183"/>
                          <a:pt x="1017" y="254"/>
                        </a:cubicBezTo>
                        <a:cubicBezTo>
                          <a:pt x="1064" y="102"/>
                          <a:pt x="940" y="1"/>
                          <a:pt x="81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6666;p66"/>
                  <p:cNvSpPr/>
                  <p:nvPr/>
                </p:nvSpPr>
                <p:spPr>
                  <a:xfrm>
                    <a:off x="2214067" y="1690025"/>
                    <a:ext cx="117022" cy="370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5" h="14665" extrusionOk="0">
                        <a:moveTo>
                          <a:pt x="3856" y="1"/>
                        </a:moveTo>
                        <a:cubicBezTo>
                          <a:pt x="3738" y="1"/>
                          <a:pt x="3617" y="98"/>
                          <a:pt x="3656" y="248"/>
                        </a:cubicBezTo>
                        <a:cubicBezTo>
                          <a:pt x="3683" y="326"/>
                          <a:pt x="4184" y="2203"/>
                          <a:pt x="2262" y="4048"/>
                        </a:cubicBezTo>
                        <a:cubicBezTo>
                          <a:pt x="196" y="6029"/>
                          <a:pt x="13" y="8734"/>
                          <a:pt x="0" y="8864"/>
                        </a:cubicBezTo>
                        <a:lnTo>
                          <a:pt x="0" y="14469"/>
                        </a:lnTo>
                        <a:cubicBezTo>
                          <a:pt x="0" y="14580"/>
                          <a:pt x="91" y="14665"/>
                          <a:pt x="202" y="14665"/>
                        </a:cubicBezTo>
                        <a:cubicBezTo>
                          <a:pt x="306" y="14665"/>
                          <a:pt x="398" y="14580"/>
                          <a:pt x="398" y="14469"/>
                        </a:cubicBezTo>
                        <a:lnTo>
                          <a:pt x="398" y="8877"/>
                        </a:lnTo>
                        <a:cubicBezTo>
                          <a:pt x="398" y="8844"/>
                          <a:pt x="580" y="6205"/>
                          <a:pt x="2535" y="4328"/>
                        </a:cubicBezTo>
                        <a:cubicBezTo>
                          <a:pt x="4634" y="2314"/>
                          <a:pt x="4061" y="228"/>
                          <a:pt x="4041" y="137"/>
                        </a:cubicBezTo>
                        <a:cubicBezTo>
                          <a:pt x="4010" y="42"/>
                          <a:pt x="3934" y="1"/>
                          <a:pt x="385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6667;p66"/>
                  <p:cNvSpPr/>
                  <p:nvPr/>
                </p:nvSpPr>
                <p:spPr>
                  <a:xfrm>
                    <a:off x="2196949" y="1685683"/>
                    <a:ext cx="117022" cy="370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5" h="14668" extrusionOk="0">
                        <a:moveTo>
                          <a:pt x="3856" y="0"/>
                        </a:moveTo>
                        <a:cubicBezTo>
                          <a:pt x="3738" y="0"/>
                          <a:pt x="3617" y="100"/>
                          <a:pt x="3657" y="250"/>
                        </a:cubicBezTo>
                        <a:cubicBezTo>
                          <a:pt x="3683" y="329"/>
                          <a:pt x="4185" y="2206"/>
                          <a:pt x="2262" y="4050"/>
                        </a:cubicBezTo>
                        <a:cubicBezTo>
                          <a:pt x="189" y="6031"/>
                          <a:pt x="7" y="8736"/>
                          <a:pt x="0" y="8867"/>
                        </a:cubicBezTo>
                        <a:lnTo>
                          <a:pt x="0" y="14472"/>
                        </a:lnTo>
                        <a:cubicBezTo>
                          <a:pt x="0" y="14582"/>
                          <a:pt x="92" y="14667"/>
                          <a:pt x="196" y="14667"/>
                        </a:cubicBezTo>
                        <a:cubicBezTo>
                          <a:pt x="307" y="14667"/>
                          <a:pt x="398" y="14582"/>
                          <a:pt x="398" y="14472"/>
                        </a:cubicBezTo>
                        <a:lnTo>
                          <a:pt x="398" y="8873"/>
                        </a:lnTo>
                        <a:cubicBezTo>
                          <a:pt x="398" y="8847"/>
                          <a:pt x="580" y="6207"/>
                          <a:pt x="2536" y="4330"/>
                        </a:cubicBezTo>
                        <a:cubicBezTo>
                          <a:pt x="4634" y="2316"/>
                          <a:pt x="4061" y="231"/>
                          <a:pt x="4035" y="140"/>
                        </a:cubicBezTo>
                        <a:cubicBezTo>
                          <a:pt x="4006" y="42"/>
                          <a:pt x="3932" y="0"/>
                          <a:pt x="3856" y="0"/>
                        </a:cubicBezTo>
                        <a:close/>
                      </a:path>
                    </a:pathLst>
                  </a:custGeom>
                  <a:solidFill>
                    <a:srgbClr val="8292A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6668;p66"/>
                  <p:cNvSpPr/>
                  <p:nvPr/>
                </p:nvSpPr>
                <p:spPr>
                  <a:xfrm>
                    <a:off x="2242874" y="1681315"/>
                    <a:ext cx="49207" cy="67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9" h="2692" extrusionOk="0">
                        <a:moveTo>
                          <a:pt x="232" y="0"/>
                        </a:moveTo>
                        <a:cubicBezTo>
                          <a:pt x="116" y="0"/>
                          <a:pt x="1" y="95"/>
                          <a:pt x="39" y="247"/>
                        </a:cubicBezTo>
                        <a:cubicBezTo>
                          <a:pt x="475" y="2098"/>
                          <a:pt x="1538" y="2646"/>
                          <a:pt x="1583" y="2672"/>
                        </a:cubicBezTo>
                        <a:cubicBezTo>
                          <a:pt x="1610" y="2685"/>
                          <a:pt x="1642" y="2691"/>
                          <a:pt x="1675" y="2691"/>
                        </a:cubicBezTo>
                        <a:cubicBezTo>
                          <a:pt x="1883" y="2691"/>
                          <a:pt x="1948" y="2411"/>
                          <a:pt x="1766" y="2320"/>
                        </a:cubicBezTo>
                        <a:cubicBezTo>
                          <a:pt x="1753" y="2313"/>
                          <a:pt x="814" y="1812"/>
                          <a:pt x="423" y="156"/>
                        </a:cubicBezTo>
                        <a:cubicBezTo>
                          <a:pt x="396" y="48"/>
                          <a:pt x="314" y="0"/>
                          <a:pt x="232" y="0"/>
                        </a:cubicBezTo>
                        <a:close/>
                      </a:path>
                    </a:pathLst>
                  </a:custGeom>
                  <a:solidFill>
                    <a:srgbClr val="8292A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6669;p66"/>
                  <p:cNvSpPr/>
                  <p:nvPr/>
                </p:nvSpPr>
                <p:spPr>
                  <a:xfrm>
                    <a:off x="2301751" y="1668313"/>
                    <a:ext cx="70643" cy="87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" h="3474" extrusionOk="0">
                        <a:moveTo>
                          <a:pt x="1979" y="1"/>
                        </a:moveTo>
                        <a:cubicBezTo>
                          <a:pt x="1859" y="1"/>
                          <a:pt x="1736" y="102"/>
                          <a:pt x="1787" y="254"/>
                        </a:cubicBezTo>
                        <a:cubicBezTo>
                          <a:pt x="2321" y="2183"/>
                          <a:pt x="288" y="3057"/>
                          <a:pt x="197" y="3089"/>
                        </a:cubicBezTo>
                        <a:cubicBezTo>
                          <a:pt x="1" y="3174"/>
                          <a:pt x="60" y="3467"/>
                          <a:pt x="275" y="3474"/>
                        </a:cubicBezTo>
                        <a:cubicBezTo>
                          <a:pt x="301" y="3474"/>
                          <a:pt x="327" y="3467"/>
                          <a:pt x="353" y="3454"/>
                        </a:cubicBezTo>
                        <a:cubicBezTo>
                          <a:pt x="372" y="3448"/>
                          <a:pt x="2797" y="2418"/>
                          <a:pt x="2165" y="150"/>
                        </a:cubicBezTo>
                        <a:cubicBezTo>
                          <a:pt x="2139" y="45"/>
                          <a:pt x="2059" y="1"/>
                          <a:pt x="197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6670;p66"/>
                  <p:cNvSpPr/>
                  <p:nvPr/>
                </p:nvSpPr>
                <p:spPr>
                  <a:xfrm>
                    <a:off x="2160239" y="2043314"/>
                    <a:ext cx="33276" cy="33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8" h="1343" extrusionOk="0">
                        <a:moveTo>
                          <a:pt x="894" y="0"/>
                        </a:moveTo>
                        <a:cubicBezTo>
                          <a:pt x="848" y="0"/>
                          <a:pt x="803" y="7"/>
                          <a:pt x="763" y="20"/>
                        </a:cubicBezTo>
                        <a:lnTo>
                          <a:pt x="757" y="20"/>
                        </a:lnTo>
                        <a:lnTo>
                          <a:pt x="737" y="13"/>
                        </a:lnTo>
                        <a:lnTo>
                          <a:pt x="724" y="13"/>
                        </a:lnTo>
                        <a:cubicBezTo>
                          <a:pt x="640" y="13"/>
                          <a:pt x="209" y="339"/>
                          <a:pt x="209" y="339"/>
                        </a:cubicBezTo>
                        <a:cubicBezTo>
                          <a:pt x="125" y="437"/>
                          <a:pt x="53" y="548"/>
                          <a:pt x="7" y="672"/>
                        </a:cubicBezTo>
                        <a:lnTo>
                          <a:pt x="1" y="698"/>
                        </a:lnTo>
                        <a:lnTo>
                          <a:pt x="7" y="717"/>
                        </a:lnTo>
                        <a:cubicBezTo>
                          <a:pt x="53" y="926"/>
                          <a:pt x="99" y="1108"/>
                          <a:pt x="157" y="1271"/>
                        </a:cubicBezTo>
                        <a:lnTo>
                          <a:pt x="170" y="1323"/>
                        </a:lnTo>
                        <a:lnTo>
                          <a:pt x="222" y="1330"/>
                        </a:lnTo>
                        <a:lnTo>
                          <a:pt x="294" y="1336"/>
                        </a:lnTo>
                        <a:lnTo>
                          <a:pt x="333" y="1343"/>
                        </a:lnTo>
                        <a:lnTo>
                          <a:pt x="359" y="1323"/>
                        </a:lnTo>
                        <a:lnTo>
                          <a:pt x="405" y="1291"/>
                        </a:lnTo>
                        <a:lnTo>
                          <a:pt x="405" y="1252"/>
                        </a:lnTo>
                        <a:cubicBezTo>
                          <a:pt x="431" y="789"/>
                          <a:pt x="685" y="437"/>
                          <a:pt x="1161" y="209"/>
                        </a:cubicBezTo>
                        <a:lnTo>
                          <a:pt x="1317" y="137"/>
                        </a:lnTo>
                        <a:lnTo>
                          <a:pt x="1154" y="65"/>
                        </a:lnTo>
                        <a:cubicBezTo>
                          <a:pt x="1076" y="26"/>
                          <a:pt x="985" y="0"/>
                          <a:pt x="894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6671;p66"/>
                  <p:cNvSpPr/>
                  <p:nvPr/>
                </p:nvSpPr>
                <p:spPr>
                  <a:xfrm>
                    <a:off x="2157942" y="2041168"/>
                    <a:ext cx="40346" cy="383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8" h="1520" extrusionOk="0">
                        <a:moveTo>
                          <a:pt x="985" y="164"/>
                        </a:moveTo>
                        <a:cubicBezTo>
                          <a:pt x="1063" y="164"/>
                          <a:pt x="1141" y="183"/>
                          <a:pt x="1213" y="222"/>
                        </a:cubicBezTo>
                        <a:cubicBezTo>
                          <a:pt x="594" y="515"/>
                          <a:pt x="431" y="972"/>
                          <a:pt x="411" y="1337"/>
                        </a:cubicBezTo>
                        <a:lnTo>
                          <a:pt x="398" y="1343"/>
                        </a:lnTo>
                        <a:lnTo>
                          <a:pt x="326" y="1330"/>
                        </a:lnTo>
                        <a:cubicBezTo>
                          <a:pt x="268" y="1154"/>
                          <a:pt x="216" y="972"/>
                          <a:pt x="177" y="789"/>
                        </a:cubicBezTo>
                        <a:cubicBezTo>
                          <a:pt x="216" y="672"/>
                          <a:pt x="281" y="568"/>
                          <a:pt x="359" y="476"/>
                        </a:cubicBezTo>
                        <a:cubicBezTo>
                          <a:pt x="502" y="366"/>
                          <a:pt x="659" y="268"/>
                          <a:pt x="815" y="183"/>
                        </a:cubicBezTo>
                        <a:lnTo>
                          <a:pt x="848" y="183"/>
                        </a:lnTo>
                        <a:cubicBezTo>
                          <a:pt x="861" y="183"/>
                          <a:pt x="874" y="183"/>
                          <a:pt x="880" y="177"/>
                        </a:cubicBezTo>
                        <a:cubicBezTo>
                          <a:pt x="913" y="170"/>
                          <a:pt x="946" y="164"/>
                          <a:pt x="978" y="164"/>
                        </a:cubicBezTo>
                        <a:close/>
                        <a:moveTo>
                          <a:pt x="978" y="1"/>
                        </a:moveTo>
                        <a:cubicBezTo>
                          <a:pt x="939" y="1"/>
                          <a:pt x="894" y="7"/>
                          <a:pt x="854" y="20"/>
                        </a:cubicBezTo>
                        <a:lnTo>
                          <a:pt x="815" y="20"/>
                        </a:lnTo>
                        <a:cubicBezTo>
                          <a:pt x="763" y="20"/>
                          <a:pt x="731" y="27"/>
                          <a:pt x="489" y="190"/>
                        </a:cubicBezTo>
                        <a:cubicBezTo>
                          <a:pt x="398" y="242"/>
                          <a:pt x="313" y="300"/>
                          <a:pt x="235" y="372"/>
                        </a:cubicBezTo>
                        <a:cubicBezTo>
                          <a:pt x="144" y="476"/>
                          <a:pt x="72" y="600"/>
                          <a:pt x="20" y="731"/>
                        </a:cubicBezTo>
                        <a:lnTo>
                          <a:pt x="1" y="776"/>
                        </a:lnTo>
                        <a:lnTo>
                          <a:pt x="14" y="822"/>
                        </a:lnTo>
                        <a:cubicBezTo>
                          <a:pt x="59" y="1030"/>
                          <a:pt x="111" y="1219"/>
                          <a:pt x="164" y="1382"/>
                        </a:cubicBezTo>
                        <a:lnTo>
                          <a:pt x="196" y="1480"/>
                        </a:lnTo>
                        <a:lnTo>
                          <a:pt x="300" y="1493"/>
                        </a:lnTo>
                        <a:lnTo>
                          <a:pt x="366" y="1506"/>
                        </a:lnTo>
                        <a:lnTo>
                          <a:pt x="437" y="1519"/>
                        </a:lnTo>
                        <a:lnTo>
                          <a:pt x="496" y="1474"/>
                        </a:lnTo>
                        <a:lnTo>
                          <a:pt x="502" y="1467"/>
                        </a:lnTo>
                        <a:lnTo>
                          <a:pt x="561" y="1421"/>
                        </a:lnTo>
                        <a:lnTo>
                          <a:pt x="568" y="1343"/>
                        </a:lnTo>
                        <a:cubicBezTo>
                          <a:pt x="587" y="913"/>
                          <a:pt x="828" y="581"/>
                          <a:pt x="1278" y="366"/>
                        </a:cubicBezTo>
                        <a:lnTo>
                          <a:pt x="1597" y="222"/>
                        </a:lnTo>
                        <a:lnTo>
                          <a:pt x="1285" y="72"/>
                        </a:lnTo>
                        <a:cubicBezTo>
                          <a:pt x="1187" y="27"/>
                          <a:pt x="1089" y="1"/>
                          <a:pt x="985" y="1"/>
                        </a:cubicBezTo>
                        <a:close/>
                      </a:path>
                    </a:pathLst>
                  </a:custGeom>
                  <a:solidFill>
                    <a:srgbClr val="F2F4F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6672;p66"/>
                  <p:cNvSpPr/>
                  <p:nvPr/>
                </p:nvSpPr>
                <p:spPr>
                  <a:xfrm>
                    <a:off x="2204675" y="2051368"/>
                    <a:ext cx="27520" cy="26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0" h="1037" extrusionOk="0">
                        <a:moveTo>
                          <a:pt x="620" y="1"/>
                        </a:moveTo>
                        <a:lnTo>
                          <a:pt x="385" y="157"/>
                        </a:lnTo>
                        <a:lnTo>
                          <a:pt x="444" y="235"/>
                        </a:lnTo>
                        <a:cubicBezTo>
                          <a:pt x="340" y="281"/>
                          <a:pt x="40" y="424"/>
                          <a:pt x="20" y="633"/>
                        </a:cubicBezTo>
                        <a:cubicBezTo>
                          <a:pt x="1" y="848"/>
                          <a:pt x="196" y="959"/>
                          <a:pt x="372" y="985"/>
                        </a:cubicBezTo>
                        <a:lnTo>
                          <a:pt x="392" y="985"/>
                        </a:lnTo>
                        <a:cubicBezTo>
                          <a:pt x="437" y="978"/>
                          <a:pt x="483" y="978"/>
                          <a:pt x="529" y="978"/>
                        </a:cubicBezTo>
                        <a:cubicBezTo>
                          <a:pt x="626" y="978"/>
                          <a:pt x="731" y="991"/>
                          <a:pt x="828" y="1011"/>
                        </a:cubicBezTo>
                        <a:lnTo>
                          <a:pt x="926" y="1037"/>
                        </a:lnTo>
                        <a:lnTo>
                          <a:pt x="926" y="933"/>
                        </a:lnTo>
                        <a:cubicBezTo>
                          <a:pt x="920" y="789"/>
                          <a:pt x="926" y="587"/>
                          <a:pt x="1030" y="503"/>
                        </a:cubicBezTo>
                        <a:lnTo>
                          <a:pt x="1089" y="450"/>
                        </a:lnTo>
                        <a:lnTo>
                          <a:pt x="933" y="255"/>
                        </a:lnTo>
                        <a:lnTo>
                          <a:pt x="874" y="287"/>
                        </a:lnTo>
                        <a:cubicBezTo>
                          <a:pt x="815" y="320"/>
                          <a:pt x="750" y="359"/>
                          <a:pt x="698" y="405"/>
                        </a:cubicBezTo>
                        <a:cubicBezTo>
                          <a:pt x="698" y="340"/>
                          <a:pt x="718" y="281"/>
                          <a:pt x="744" y="229"/>
                        </a:cubicBezTo>
                        <a:lnTo>
                          <a:pt x="783" y="170"/>
                        </a:lnTo>
                        <a:lnTo>
                          <a:pt x="620" y="1"/>
                        </a:ln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6673;p66"/>
                  <p:cNvSpPr/>
                  <p:nvPr/>
                </p:nvSpPr>
                <p:spPr>
                  <a:xfrm>
                    <a:off x="2202529" y="2048565"/>
                    <a:ext cx="32620" cy="314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2" h="1246" extrusionOk="0">
                        <a:moveTo>
                          <a:pt x="692" y="216"/>
                        </a:moveTo>
                        <a:lnTo>
                          <a:pt x="763" y="288"/>
                        </a:lnTo>
                        <a:cubicBezTo>
                          <a:pt x="718" y="379"/>
                          <a:pt x="692" y="483"/>
                          <a:pt x="698" y="581"/>
                        </a:cubicBezTo>
                        <a:cubicBezTo>
                          <a:pt x="698" y="607"/>
                          <a:pt x="718" y="627"/>
                          <a:pt x="737" y="633"/>
                        </a:cubicBezTo>
                        <a:lnTo>
                          <a:pt x="757" y="633"/>
                        </a:lnTo>
                        <a:cubicBezTo>
                          <a:pt x="770" y="633"/>
                          <a:pt x="790" y="620"/>
                          <a:pt x="796" y="607"/>
                        </a:cubicBezTo>
                        <a:cubicBezTo>
                          <a:pt x="855" y="548"/>
                          <a:pt x="926" y="503"/>
                          <a:pt x="998" y="464"/>
                        </a:cubicBezTo>
                        <a:lnTo>
                          <a:pt x="1063" y="548"/>
                        </a:lnTo>
                        <a:cubicBezTo>
                          <a:pt x="933" y="659"/>
                          <a:pt x="920" y="874"/>
                          <a:pt x="926" y="1044"/>
                        </a:cubicBezTo>
                        <a:cubicBezTo>
                          <a:pt x="829" y="1018"/>
                          <a:pt x="718" y="1005"/>
                          <a:pt x="614" y="1005"/>
                        </a:cubicBezTo>
                        <a:cubicBezTo>
                          <a:pt x="568" y="1005"/>
                          <a:pt x="516" y="1005"/>
                          <a:pt x="470" y="1011"/>
                        </a:cubicBezTo>
                        <a:cubicBezTo>
                          <a:pt x="425" y="1005"/>
                          <a:pt x="170" y="952"/>
                          <a:pt x="190" y="750"/>
                        </a:cubicBezTo>
                        <a:cubicBezTo>
                          <a:pt x="203" y="581"/>
                          <a:pt x="483" y="444"/>
                          <a:pt x="587" y="411"/>
                        </a:cubicBezTo>
                        <a:cubicBezTo>
                          <a:pt x="600" y="405"/>
                          <a:pt x="614" y="392"/>
                          <a:pt x="620" y="372"/>
                        </a:cubicBezTo>
                        <a:cubicBezTo>
                          <a:pt x="627" y="359"/>
                          <a:pt x="620" y="340"/>
                          <a:pt x="614" y="327"/>
                        </a:cubicBezTo>
                        <a:lnTo>
                          <a:pt x="587" y="281"/>
                        </a:lnTo>
                        <a:lnTo>
                          <a:pt x="692" y="216"/>
                        </a:lnTo>
                        <a:close/>
                        <a:moveTo>
                          <a:pt x="724" y="1"/>
                        </a:moveTo>
                        <a:lnTo>
                          <a:pt x="607" y="79"/>
                        </a:lnTo>
                        <a:lnTo>
                          <a:pt x="496" y="144"/>
                        </a:lnTo>
                        <a:lnTo>
                          <a:pt x="353" y="236"/>
                        </a:lnTo>
                        <a:lnTo>
                          <a:pt x="405" y="307"/>
                        </a:lnTo>
                        <a:cubicBezTo>
                          <a:pt x="262" y="385"/>
                          <a:pt x="40" y="529"/>
                          <a:pt x="27" y="737"/>
                        </a:cubicBezTo>
                        <a:cubicBezTo>
                          <a:pt x="1" y="1005"/>
                          <a:pt x="236" y="1135"/>
                          <a:pt x="438" y="1174"/>
                        </a:cubicBezTo>
                        <a:lnTo>
                          <a:pt x="483" y="1174"/>
                        </a:lnTo>
                        <a:cubicBezTo>
                          <a:pt x="529" y="1174"/>
                          <a:pt x="574" y="1168"/>
                          <a:pt x="614" y="1168"/>
                        </a:cubicBezTo>
                        <a:cubicBezTo>
                          <a:pt x="705" y="1168"/>
                          <a:pt x="803" y="1174"/>
                          <a:pt x="894" y="1200"/>
                        </a:cubicBezTo>
                        <a:lnTo>
                          <a:pt x="1102" y="1246"/>
                        </a:lnTo>
                        <a:lnTo>
                          <a:pt x="1089" y="1031"/>
                        </a:lnTo>
                        <a:cubicBezTo>
                          <a:pt x="1089" y="959"/>
                          <a:pt x="1083" y="744"/>
                          <a:pt x="1168" y="672"/>
                        </a:cubicBezTo>
                        <a:lnTo>
                          <a:pt x="1291" y="568"/>
                        </a:lnTo>
                        <a:lnTo>
                          <a:pt x="1194" y="451"/>
                        </a:lnTo>
                        <a:lnTo>
                          <a:pt x="1128" y="366"/>
                        </a:lnTo>
                        <a:lnTo>
                          <a:pt x="1044" y="262"/>
                        </a:lnTo>
                        <a:lnTo>
                          <a:pt x="946" y="314"/>
                        </a:lnTo>
                        <a:lnTo>
                          <a:pt x="972" y="275"/>
                        </a:lnTo>
                        <a:lnTo>
                          <a:pt x="887" y="183"/>
                        </a:lnTo>
                        <a:lnTo>
                          <a:pt x="816" y="105"/>
                        </a:lnTo>
                        <a:lnTo>
                          <a:pt x="724" y="7"/>
                        </a:lnTo>
                        <a:lnTo>
                          <a:pt x="724" y="1"/>
                        </a:lnTo>
                        <a:close/>
                      </a:path>
                    </a:pathLst>
                  </a:custGeom>
                  <a:solidFill>
                    <a:srgbClr val="F2F4F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6674;p66"/>
                  <p:cNvSpPr/>
                  <p:nvPr/>
                </p:nvSpPr>
                <p:spPr>
                  <a:xfrm>
                    <a:off x="2139183" y="2076388"/>
                    <a:ext cx="29489" cy="46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" h="1826" extrusionOk="0">
                        <a:moveTo>
                          <a:pt x="900" y="0"/>
                        </a:moveTo>
                        <a:cubicBezTo>
                          <a:pt x="802" y="0"/>
                          <a:pt x="698" y="13"/>
                          <a:pt x="600" y="46"/>
                        </a:cubicBezTo>
                        <a:cubicBezTo>
                          <a:pt x="392" y="111"/>
                          <a:pt x="222" y="261"/>
                          <a:pt x="131" y="457"/>
                        </a:cubicBezTo>
                        <a:cubicBezTo>
                          <a:pt x="1" y="711"/>
                          <a:pt x="7" y="1376"/>
                          <a:pt x="183" y="1662"/>
                        </a:cubicBezTo>
                        <a:cubicBezTo>
                          <a:pt x="235" y="1760"/>
                          <a:pt x="326" y="1819"/>
                          <a:pt x="431" y="1825"/>
                        </a:cubicBezTo>
                        <a:lnTo>
                          <a:pt x="431" y="1819"/>
                        </a:lnTo>
                        <a:cubicBezTo>
                          <a:pt x="457" y="1819"/>
                          <a:pt x="483" y="1819"/>
                          <a:pt x="502" y="1806"/>
                        </a:cubicBezTo>
                        <a:cubicBezTo>
                          <a:pt x="542" y="1799"/>
                          <a:pt x="574" y="1773"/>
                          <a:pt x="587" y="1741"/>
                        </a:cubicBezTo>
                        <a:cubicBezTo>
                          <a:pt x="620" y="1669"/>
                          <a:pt x="613" y="1584"/>
                          <a:pt x="581" y="1512"/>
                        </a:cubicBezTo>
                        <a:cubicBezTo>
                          <a:pt x="568" y="1473"/>
                          <a:pt x="561" y="1441"/>
                          <a:pt x="555" y="1402"/>
                        </a:cubicBezTo>
                        <a:cubicBezTo>
                          <a:pt x="561" y="756"/>
                          <a:pt x="822" y="359"/>
                          <a:pt x="1043" y="137"/>
                        </a:cubicBezTo>
                        <a:lnTo>
                          <a:pt x="1167" y="13"/>
                        </a:lnTo>
                        <a:lnTo>
                          <a:pt x="991" y="0"/>
                        </a:ln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6675;p66"/>
                  <p:cNvSpPr/>
                  <p:nvPr/>
                </p:nvSpPr>
                <p:spPr>
                  <a:xfrm>
                    <a:off x="2137213" y="2074242"/>
                    <a:ext cx="36053" cy="50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8" h="1982" extrusionOk="0">
                        <a:moveTo>
                          <a:pt x="978" y="164"/>
                        </a:moveTo>
                        <a:lnTo>
                          <a:pt x="978" y="170"/>
                        </a:lnTo>
                        <a:lnTo>
                          <a:pt x="1063" y="170"/>
                        </a:lnTo>
                        <a:cubicBezTo>
                          <a:pt x="854" y="379"/>
                          <a:pt x="561" y="796"/>
                          <a:pt x="554" y="1487"/>
                        </a:cubicBezTo>
                        <a:cubicBezTo>
                          <a:pt x="554" y="1591"/>
                          <a:pt x="665" y="1786"/>
                          <a:pt x="561" y="1812"/>
                        </a:cubicBezTo>
                        <a:cubicBezTo>
                          <a:pt x="541" y="1819"/>
                          <a:pt x="528" y="1819"/>
                          <a:pt x="509" y="1819"/>
                        </a:cubicBezTo>
                        <a:cubicBezTo>
                          <a:pt x="176" y="1819"/>
                          <a:pt x="137" y="854"/>
                          <a:pt x="281" y="568"/>
                        </a:cubicBezTo>
                        <a:cubicBezTo>
                          <a:pt x="365" y="398"/>
                          <a:pt x="515" y="261"/>
                          <a:pt x="698" y="203"/>
                        </a:cubicBezTo>
                        <a:cubicBezTo>
                          <a:pt x="789" y="177"/>
                          <a:pt x="887" y="164"/>
                          <a:pt x="978" y="164"/>
                        </a:cubicBezTo>
                        <a:close/>
                        <a:moveTo>
                          <a:pt x="978" y="1"/>
                        </a:moveTo>
                        <a:cubicBezTo>
                          <a:pt x="867" y="1"/>
                          <a:pt x="756" y="14"/>
                          <a:pt x="652" y="53"/>
                        </a:cubicBezTo>
                        <a:cubicBezTo>
                          <a:pt x="424" y="124"/>
                          <a:pt x="242" y="287"/>
                          <a:pt x="137" y="496"/>
                        </a:cubicBezTo>
                        <a:cubicBezTo>
                          <a:pt x="0" y="776"/>
                          <a:pt x="0" y="1474"/>
                          <a:pt x="196" y="1786"/>
                        </a:cubicBezTo>
                        <a:cubicBezTo>
                          <a:pt x="261" y="1904"/>
                          <a:pt x="378" y="1982"/>
                          <a:pt x="509" y="1982"/>
                        </a:cubicBezTo>
                        <a:cubicBezTo>
                          <a:pt x="548" y="1982"/>
                          <a:pt x="580" y="1982"/>
                          <a:pt x="613" y="1969"/>
                        </a:cubicBezTo>
                        <a:cubicBezTo>
                          <a:pt x="665" y="1956"/>
                          <a:pt x="717" y="1917"/>
                          <a:pt x="743" y="1865"/>
                        </a:cubicBezTo>
                        <a:cubicBezTo>
                          <a:pt x="783" y="1767"/>
                          <a:pt x="783" y="1663"/>
                          <a:pt x="737" y="1571"/>
                        </a:cubicBezTo>
                        <a:cubicBezTo>
                          <a:pt x="730" y="1545"/>
                          <a:pt x="724" y="1519"/>
                          <a:pt x="717" y="1487"/>
                        </a:cubicBezTo>
                        <a:cubicBezTo>
                          <a:pt x="724" y="874"/>
                          <a:pt x="972" y="489"/>
                          <a:pt x="1180" y="281"/>
                        </a:cubicBezTo>
                        <a:lnTo>
                          <a:pt x="1428" y="33"/>
                        </a:lnTo>
                        <a:lnTo>
                          <a:pt x="1076" y="1"/>
                        </a:lnTo>
                        <a:close/>
                      </a:path>
                    </a:pathLst>
                  </a:custGeom>
                  <a:solidFill>
                    <a:srgbClr val="F2F4F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6676;p66"/>
                  <p:cNvSpPr/>
                  <p:nvPr/>
                </p:nvSpPr>
                <p:spPr>
                  <a:xfrm>
                    <a:off x="2157134" y="2043642"/>
                    <a:ext cx="99399" cy="131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7" h="5215" extrusionOk="0">
                        <a:moveTo>
                          <a:pt x="2034" y="0"/>
                        </a:moveTo>
                        <a:lnTo>
                          <a:pt x="1981" y="13"/>
                        </a:lnTo>
                        <a:cubicBezTo>
                          <a:pt x="1890" y="33"/>
                          <a:pt x="1805" y="59"/>
                          <a:pt x="1721" y="85"/>
                        </a:cubicBezTo>
                        <a:cubicBezTo>
                          <a:pt x="1258" y="241"/>
                          <a:pt x="704" y="567"/>
                          <a:pt x="691" y="1278"/>
                        </a:cubicBezTo>
                        <a:cubicBezTo>
                          <a:pt x="665" y="1297"/>
                          <a:pt x="20" y="1701"/>
                          <a:pt x="13" y="2712"/>
                        </a:cubicBezTo>
                        <a:cubicBezTo>
                          <a:pt x="7" y="3227"/>
                          <a:pt x="0" y="4439"/>
                          <a:pt x="1740" y="5019"/>
                        </a:cubicBezTo>
                        <a:cubicBezTo>
                          <a:pt x="1949" y="5084"/>
                          <a:pt x="2503" y="5214"/>
                          <a:pt x="2718" y="5214"/>
                        </a:cubicBezTo>
                        <a:cubicBezTo>
                          <a:pt x="2744" y="5214"/>
                          <a:pt x="2770" y="5214"/>
                          <a:pt x="2796" y="5208"/>
                        </a:cubicBezTo>
                        <a:cubicBezTo>
                          <a:pt x="2815" y="5209"/>
                          <a:pt x="2833" y="5209"/>
                          <a:pt x="2851" y="5209"/>
                        </a:cubicBezTo>
                        <a:cubicBezTo>
                          <a:pt x="2983" y="5209"/>
                          <a:pt x="3114" y="5188"/>
                          <a:pt x="3239" y="5143"/>
                        </a:cubicBezTo>
                        <a:cubicBezTo>
                          <a:pt x="3533" y="5058"/>
                          <a:pt x="3885" y="4804"/>
                          <a:pt x="3904" y="4093"/>
                        </a:cubicBezTo>
                        <a:cubicBezTo>
                          <a:pt x="3911" y="3865"/>
                          <a:pt x="3917" y="3565"/>
                          <a:pt x="3904" y="3285"/>
                        </a:cubicBezTo>
                        <a:cubicBezTo>
                          <a:pt x="3937" y="2992"/>
                          <a:pt x="3767" y="2360"/>
                          <a:pt x="3709" y="2229"/>
                        </a:cubicBezTo>
                        <a:cubicBezTo>
                          <a:pt x="3637" y="2060"/>
                          <a:pt x="3533" y="1903"/>
                          <a:pt x="3402" y="1780"/>
                        </a:cubicBezTo>
                        <a:cubicBezTo>
                          <a:pt x="3161" y="1552"/>
                          <a:pt x="2842" y="1441"/>
                          <a:pt x="2418" y="1441"/>
                        </a:cubicBezTo>
                        <a:lnTo>
                          <a:pt x="2281" y="1441"/>
                        </a:lnTo>
                        <a:cubicBezTo>
                          <a:pt x="2249" y="1434"/>
                          <a:pt x="2223" y="1434"/>
                          <a:pt x="2190" y="1434"/>
                        </a:cubicBezTo>
                        <a:lnTo>
                          <a:pt x="2138" y="1434"/>
                        </a:lnTo>
                        <a:cubicBezTo>
                          <a:pt x="2040" y="1408"/>
                          <a:pt x="1695" y="1304"/>
                          <a:pt x="1721" y="991"/>
                        </a:cubicBezTo>
                        <a:cubicBezTo>
                          <a:pt x="1747" y="730"/>
                          <a:pt x="2099" y="548"/>
                          <a:pt x="2249" y="476"/>
                        </a:cubicBezTo>
                        <a:lnTo>
                          <a:pt x="2340" y="437"/>
                        </a:lnTo>
                        <a:lnTo>
                          <a:pt x="2034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6677;p66"/>
                  <p:cNvSpPr/>
                  <p:nvPr/>
                </p:nvSpPr>
                <p:spPr>
                  <a:xfrm>
                    <a:off x="2155139" y="2041168"/>
                    <a:ext cx="103363" cy="136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4" h="5398" extrusionOk="0">
                        <a:moveTo>
                          <a:pt x="2152" y="1"/>
                        </a:moveTo>
                        <a:lnTo>
                          <a:pt x="2157" y="7"/>
                        </a:lnTo>
                        <a:lnTo>
                          <a:pt x="2157" y="7"/>
                        </a:lnTo>
                        <a:lnTo>
                          <a:pt x="2158" y="7"/>
                        </a:lnTo>
                        <a:lnTo>
                          <a:pt x="2152" y="1"/>
                        </a:lnTo>
                        <a:close/>
                        <a:moveTo>
                          <a:pt x="2081" y="191"/>
                        </a:moveTo>
                        <a:lnTo>
                          <a:pt x="2302" y="502"/>
                        </a:lnTo>
                        <a:cubicBezTo>
                          <a:pt x="2119" y="581"/>
                          <a:pt x="1748" y="783"/>
                          <a:pt x="1721" y="1082"/>
                        </a:cubicBezTo>
                        <a:cubicBezTo>
                          <a:pt x="1695" y="1415"/>
                          <a:pt x="2008" y="1571"/>
                          <a:pt x="2210" y="1617"/>
                        </a:cubicBezTo>
                        <a:cubicBezTo>
                          <a:pt x="2230" y="1610"/>
                          <a:pt x="2256" y="1610"/>
                          <a:pt x="2275" y="1610"/>
                        </a:cubicBezTo>
                        <a:cubicBezTo>
                          <a:pt x="2308" y="1610"/>
                          <a:pt x="2341" y="1617"/>
                          <a:pt x="2373" y="1623"/>
                        </a:cubicBezTo>
                        <a:cubicBezTo>
                          <a:pt x="2406" y="1630"/>
                          <a:pt x="2432" y="1636"/>
                          <a:pt x="2464" y="1650"/>
                        </a:cubicBezTo>
                        <a:cubicBezTo>
                          <a:pt x="2458" y="1636"/>
                          <a:pt x="2445" y="1623"/>
                          <a:pt x="2438" y="1617"/>
                        </a:cubicBezTo>
                        <a:lnTo>
                          <a:pt x="2497" y="1617"/>
                        </a:lnTo>
                        <a:cubicBezTo>
                          <a:pt x="2895" y="1617"/>
                          <a:pt x="3201" y="1721"/>
                          <a:pt x="3423" y="1930"/>
                        </a:cubicBezTo>
                        <a:cubicBezTo>
                          <a:pt x="3546" y="2047"/>
                          <a:pt x="3644" y="2197"/>
                          <a:pt x="3709" y="2353"/>
                        </a:cubicBezTo>
                        <a:cubicBezTo>
                          <a:pt x="3742" y="2393"/>
                          <a:pt x="3937" y="3083"/>
                          <a:pt x="3905" y="3383"/>
                        </a:cubicBezTo>
                        <a:cubicBezTo>
                          <a:pt x="3911" y="3637"/>
                          <a:pt x="3911" y="3911"/>
                          <a:pt x="3905" y="4185"/>
                        </a:cubicBezTo>
                        <a:cubicBezTo>
                          <a:pt x="3892" y="4706"/>
                          <a:pt x="3683" y="5045"/>
                          <a:pt x="3292" y="5162"/>
                        </a:cubicBezTo>
                        <a:cubicBezTo>
                          <a:pt x="3169" y="5203"/>
                          <a:pt x="3041" y="5229"/>
                          <a:pt x="2908" y="5229"/>
                        </a:cubicBezTo>
                        <a:cubicBezTo>
                          <a:pt x="2893" y="5229"/>
                          <a:pt x="2877" y="5228"/>
                          <a:pt x="2862" y="5228"/>
                        </a:cubicBezTo>
                        <a:cubicBezTo>
                          <a:pt x="2842" y="5228"/>
                          <a:pt x="2823" y="5234"/>
                          <a:pt x="2803" y="5234"/>
                        </a:cubicBezTo>
                        <a:cubicBezTo>
                          <a:pt x="2601" y="5234"/>
                          <a:pt x="2060" y="5110"/>
                          <a:pt x="1852" y="5039"/>
                        </a:cubicBezTo>
                        <a:cubicBezTo>
                          <a:pt x="157" y="4478"/>
                          <a:pt x="177" y="3311"/>
                          <a:pt x="177" y="2810"/>
                        </a:cubicBezTo>
                        <a:cubicBezTo>
                          <a:pt x="190" y="1852"/>
                          <a:pt x="789" y="1461"/>
                          <a:pt x="816" y="1447"/>
                        </a:cubicBezTo>
                        <a:cubicBezTo>
                          <a:pt x="842" y="1434"/>
                          <a:pt x="855" y="1408"/>
                          <a:pt x="855" y="1382"/>
                        </a:cubicBezTo>
                        <a:cubicBezTo>
                          <a:pt x="868" y="718"/>
                          <a:pt x="1389" y="405"/>
                          <a:pt x="1826" y="261"/>
                        </a:cubicBezTo>
                        <a:cubicBezTo>
                          <a:pt x="1909" y="236"/>
                          <a:pt x="1992" y="210"/>
                          <a:pt x="2081" y="191"/>
                        </a:cubicBezTo>
                        <a:close/>
                        <a:moveTo>
                          <a:pt x="2157" y="7"/>
                        </a:moveTo>
                        <a:lnTo>
                          <a:pt x="2047" y="33"/>
                        </a:lnTo>
                        <a:cubicBezTo>
                          <a:pt x="1956" y="53"/>
                          <a:pt x="1865" y="79"/>
                          <a:pt x="1774" y="111"/>
                        </a:cubicBezTo>
                        <a:cubicBezTo>
                          <a:pt x="1102" y="333"/>
                          <a:pt x="724" y="763"/>
                          <a:pt x="692" y="1337"/>
                        </a:cubicBezTo>
                        <a:cubicBezTo>
                          <a:pt x="542" y="1441"/>
                          <a:pt x="27" y="1891"/>
                          <a:pt x="14" y="2810"/>
                        </a:cubicBezTo>
                        <a:cubicBezTo>
                          <a:pt x="14" y="3298"/>
                          <a:pt x="1" y="4602"/>
                          <a:pt x="1800" y="5195"/>
                        </a:cubicBezTo>
                        <a:cubicBezTo>
                          <a:pt x="2015" y="5267"/>
                          <a:pt x="2575" y="5397"/>
                          <a:pt x="2803" y="5397"/>
                        </a:cubicBezTo>
                        <a:cubicBezTo>
                          <a:pt x="2829" y="5397"/>
                          <a:pt x="2856" y="5391"/>
                          <a:pt x="2882" y="5391"/>
                        </a:cubicBezTo>
                        <a:cubicBezTo>
                          <a:pt x="3045" y="5391"/>
                          <a:pt x="3201" y="5371"/>
                          <a:pt x="3351" y="5319"/>
                        </a:cubicBezTo>
                        <a:cubicBezTo>
                          <a:pt x="3670" y="5221"/>
                          <a:pt x="4048" y="4947"/>
                          <a:pt x="4068" y="4191"/>
                        </a:cubicBezTo>
                        <a:cubicBezTo>
                          <a:pt x="4074" y="3963"/>
                          <a:pt x="4081" y="3670"/>
                          <a:pt x="4068" y="3383"/>
                        </a:cubicBezTo>
                        <a:cubicBezTo>
                          <a:pt x="4094" y="3096"/>
                          <a:pt x="3950" y="2471"/>
                          <a:pt x="3859" y="2288"/>
                        </a:cubicBezTo>
                        <a:cubicBezTo>
                          <a:pt x="3788" y="2112"/>
                          <a:pt x="3677" y="1949"/>
                          <a:pt x="3533" y="1812"/>
                        </a:cubicBezTo>
                        <a:cubicBezTo>
                          <a:pt x="3279" y="1571"/>
                          <a:pt x="2940" y="1454"/>
                          <a:pt x="2497" y="1454"/>
                        </a:cubicBezTo>
                        <a:lnTo>
                          <a:pt x="2367" y="1454"/>
                        </a:lnTo>
                        <a:cubicBezTo>
                          <a:pt x="2334" y="1447"/>
                          <a:pt x="2302" y="1447"/>
                          <a:pt x="2275" y="1447"/>
                        </a:cubicBezTo>
                        <a:lnTo>
                          <a:pt x="2223" y="1447"/>
                        </a:lnTo>
                        <a:cubicBezTo>
                          <a:pt x="2126" y="1421"/>
                          <a:pt x="1865" y="1330"/>
                          <a:pt x="1884" y="1096"/>
                        </a:cubicBezTo>
                        <a:cubicBezTo>
                          <a:pt x="1904" y="867"/>
                          <a:pt x="2256" y="698"/>
                          <a:pt x="2367" y="646"/>
                        </a:cubicBezTo>
                        <a:lnTo>
                          <a:pt x="2549" y="568"/>
                        </a:lnTo>
                        <a:lnTo>
                          <a:pt x="2432" y="405"/>
                        </a:lnTo>
                        <a:lnTo>
                          <a:pt x="2217" y="92"/>
                        </a:lnTo>
                        <a:lnTo>
                          <a:pt x="2157" y="7"/>
                        </a:lnTo>
                        <a:close/>
                      </a:path>
                    </a:pathLst>
                  </a:custGeom>
                  <a:solidFill>
                    <a:srgbClr val="F2F4F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4" name="Google Shape;6678;p66"/>
              <p:cNvSpPr/>
              <p:nvPr/>
            </p:nvSpPr>
            <p:spPr>
              <a:xfrm>
                <a:off x="1992394" y="1542757"/>
                <a:ext cx="406964" cy="325163"/>
              </a:xfrm>
              <a:custGeom>
                <a:avLst/>
                <a:gdLst/>
                <a:ahLst/>
                <a:cxnLst/>
                <a:rect l="l" t="t" r="r" b="b"/>
                <a:pathLst>
                  <a:path w="16119" h="12879" extrusionOk="0">
                    <a:moveTo>
                      <a:pt x="1011" y="8740"/>
                    </a:moveTo>
                    <a:cubicBezTo>
                      <a:pt x="1013" y="8829"/>
                      <a:pt x="1032" y="8962"/>
                      <a:pt x="1064" y="9126"/>
                    </a:cubicBezTo>
                    <a:lnTo>
                      <a:pt x="1064" y="9126"/>
                    </a:lnTo>
                    <a:cubicBezTo>
                      <a:pt x="1038" y="8982"/>
                      <a:pt x="1020" y="8852"/>
                      <a:pt x="1011" y="8740"/>
                    </a:cubicBezTo>
                    <a:close/>
                    <a:moveTo>
                      <a:pt x="8536" y="0"/>
                    </a:moveTo>
                    <a:cubicBezTo>
                      <a:pt x="7384" y="0"/>
                      <a:pt x="6105" y="274"/>
                      <a:pt x="4707" y="906"/>
                    </a:cubicBezTo>
                    <a:cubicBezTo>
                      <a:pt x="1" y="3031"/>
                      <a:pt x="1011" y="8740"/>
                      <a:pt x="1011" y="8740"/>
                    </a:cubicBezTo>
                    <a:cubicBezTo>
                      <a:pt x="953" y="6113"/>
                      <a:pt x="4048" y="3448"/>
                      <a:pt x="4048" y="3448"/>
                    </a:cubicBezTo>
                    <a:cubicBezTo>
                      <a:pt x="6232" y="4790"/>
                      <a:pt x="13544" y="6504"/>
                      <a:pt x="14216" y="6726"/>
                    </a:cubicBezTo>
                    <a:cubicBezTo>
                      <a:pt x="14559" y="6841"/>
                      <a:pt x="14775" y="11975"/>
                      <a:pt x="14754" y="12635"/>
                    </a:cubicBezTo>
                    <a:lnTo>
                      <a:pt x="14754" y="12635"/>
                    </a:lnTo>
                    <a:lnTo>
                      <a:pt x="15206" y="9548"/>
                    </a:lnTo>
                    <a:cubicBezTo>
                      <a:pt x="15206" y="9548"/>
                      <a:pt x="16119" y="6166"/>
                      <a:pt x="14444" y="3441"/>
                    </a:cubicBezTo>
                    <a:cubicBezTo>
                      <a:pt x="13263" y="1523"/>
                      <a:pt x="11255" y="0"/>
                      <a:pt x="8536" y="0"/>
                    </a:cubicBezTo>
                    <a:close/>
                    <a:moveTo>
                      <a:pt x="14754" y="12635"/>
                    </a:moveTo>
                    <a:lnTo>
                      <a:pt x="14744" y="12703"/>
                    </a:lnTo>
                    <a:cubicBezTo>
                      <a:pt x="14744" y="12704"/>
                      <a:pt x="14745" y="12705"/>
                      <a:pt x="14746" y="12705"/>
                    </a:cubicBezTo>
                    <a:cubicBezTo>
                      <a:pt x="14750" y="12705"/>
                      <a:pt x="14752" y="12681"/>
                      <a:pt x="14754" y="12635"/>
                    </a:cubicBezTo>
                    <a:close/>
                    <a:moveTo>
                      <a:pt x="1064" y="9126"/>
                    </a:moveTo>
                    <a:cubicBezTo>
                      <a:pt x="1293" y="10432"/>
                      <a:pt x="2113" y="12879"/>
                      <a:pt x="2113" y="12879"/>
                    </a:cubicBezTo>
                    <a:cubicBezTo>
                      <a:pt x="2113" y="12879"/>
                      <a:pt x="1283" y="10256"/>
                      <a:pt x="1064" y="9126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Oval 2"/>
          <p:cNvSpPr/>
          <p:nvPr/>
        </p:nvSpPr>
        <p:spPr>
          <a:xfrm>
            <a:off x="4165695" y="1879382"/>
            <a:ext cx="80424" cy="846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739203" y="1879382"/>
            <a:ext cx="80424" cy="846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4719519" y="1381707"/>
            <a:ext cx="200215" cy="178693"/>
          </a:xfrm>
          <a:prstGeom prst="star5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Google Shape;293;p35"/>
          <p:cNvCxnSpPr/>
          <p:nvPr/>
        </p:nvCxnSpPr>
        <p:spPr>
          <a:xfrm>
            <a:off x="2757484" y="1735459"/>
            <a:ext cx="1671710" cy="78073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289;p35"/>
          <p:cNvSpPr txBox="1">
            <a:spLocks/>
          </p:cNvSpPr>
          <p:nvPr/>
        </p:nvSpPr>
        <p:spPr>
          <a:xfrm>
            <a:off x="770103" y="3483622"/>
            <a:ext cx="2223504" cy="313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r">
              <a:spcAft>
                <a:spcPts val="1600"/>
              </a:spcAft>
              <a:buFont typeface="Didact Gothic"/>
              <a:buNone/>
            </a:pPr>
            <a:endParaRPr lang="az-Latn-AZ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2" y="3203283"/>
            <a:ext cx="873819" cy="873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587" y="2880664"/>
            <a:ext cx="949332" cy="949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3" y="1360855"/>
            <a:ext cx="794428" cy="794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/>
          <p:nvPr/>
        </p:nvSpPr>
        <p:spPr>
          <a:xfrm>
            <a:off x="3221700" y="812225"/>
            <a:ext cx="2700600" cy="212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0"/>
          <p:cNvSpPr/>
          <p:nvPr/>
        </p:nvSpPr>
        <p:spPr>
          <a:xfrm>
            <a:off x="3412950" y="982175"/>
            <a:ext cx="2318100" cy="1783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xfrm>
            <a:off x="1958550" y="3173625"/>
            <a:ext cx="52269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dirty="0" smtClean="0"/>
              <a:t>Diaqnoz</a:t>
            </a:r>
            <a:endParaRPr dirty="0"/>
          </a:p>
        </p:txBody>
      </p:sp>
      <p:sp>
        <p:nvSpPr>
          <p:cNvPr id="194" name="Google Shape;194;p30"/>
          <p:cNvSpPr txBox="1">
            <a:spLocks noGrp="1"/>
          </p:cNvSpPr>
          <p:nvPr>
            <p:ph type="title" idx="2"/>
          </p:nvPr>
        </p:nvSpPr>
        <p:spPr>
          <a:xfrm>
            <a:off x="1423950" y="991825"/>
            <a:ext cx="6296100" cy="16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0</a:t>
            </a:r>
            <a:r>
              <a:rPr lang="az-Latn-AZ" dirty="0" smtClean="0">
                <a:solidFill>
                  <a:schemeClr val="lt1"/>
                </a:solidFill>
              </a:rPr>
              <a:t>3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0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>
                <a:latin typeface="+mj-lt"/>
              </a:rPr>
              <a:t>Exokardioqrafik</a:t>
            </a:r>
            <a:r>
              <a:rPr lang="en-US" sz="3200" b="1" dirty="0" smtClean="0">
                <a:latin typeface="+mj-lt"/>
              </a:rPr>
              <a:t> m</a:t>
            </a:r>
            <a:r>
              <a:rPr lang="az-Latn-AZ" sz="3200" b="1" dirty="0" smtClean="0">
                <a:latin typeface="+mj-lt"/>
              </a:rPr>
              <a:t>üayinə</a:t>
            </a:r>
            <a:endParaRPr lang="en-US" sz="3200" b="1" dirty="0">
              <a:latin typeface="+mj-lt"/>
            </a:endParaRPr>
          </a:p>
        </p:txBody>
      </p:sp>
      <p:pic>
        <p:nvPicPr>
          <p:cNvPr id="3" name="MOVIE-0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024" y="1295398"/>
            <a:ext cx="4260927" cy="2886075"/>
          </a:xfrm>
          <a:prstGeom prst="rect">
            <a:avLst/>
          </a:prstGeom>
        </p:spPr>
      </p:pic>
      <p:pic>
        <p:nvPicPr>
          <p:cNvPr id="4" name="MOVIE-000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5824" y="1327298"/>
            <a:ext cx="4260927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-00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499" y="907094"/>
            <a:ext cx="4169775" cy="3105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907093"/>
            <a:ext cx="4169775" cy="31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7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sz="3200" dirty="0" smtClean="0"/>
              <a:t>KT-Angioqrafiya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32" y="1187668"/>
            <a:ext cx="4294275" cy="3520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70" y="1187668"/>
            <a:ext cx="4294275" cy="35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1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sz="3200" dirty="0" smtClean="0"/>
              <a:t>3D rekonstruksiya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0" y="1296530"/>
            <a:ext cx="4214444" cy="3149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08" y="1296529"/>
            <a:ext cx="4251030" cy="314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/>
          <p:nvPr/>
        </p:nvSpPr>
        <p:spPr>
          <a:xfrm>
            <a:off x="3221700" y="812225"/>
            <a:ext cx="2700600" cy="212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0"/>
          <p:cNvSpPr/>
          <p:nvPr/>
        </p:nvSpPr>
        <p:spPr>
          <a:xfrm>
            <a:off x="3412950" y="982175"/>
            <a:ext cx="2318100" cy="1783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xfrm>
            <a:off x="1958550" y="3173625"/>
            <a:ext cx="52269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b="1" dirty="0" smtClean="0">
                <a:latin typeface="+mj-lt"/>
              </a:rPr>
              <a:t>Müalicə</a:t>
            </a:r>
            <a:endParaRPr b="1" dirty="0">
              <a:latin typeface="+mj-lt"/>
            </a:endParaRPr>
          </a:p>
        </p:txBody>
      </p:sp>
      <p:sp>
        <p:nvSpPr>
          <p:cNvPr id="194" name="Google Shape;194;p30"/>
          <p:cNvSpPr txBox="1">
            <a:spLocks noGrp="1"/>
          </p:cNvSpPr>
          <p:nvPr>
            <p:ph type="title" idx="2"/>
          </p:nvPr>
        </p:nvSpPr>
        <p:spPr>
          <a:xfrm>
            <a:off x="1423950" y="991825"/>
            <a:ext cx="6296100" cy="16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0</a:t>
            </a:r>
            <a:r>
              <a:rPr lang="az-Latn-AZ" dirty="0" smtClean="0">
                <a:solidFill>
                  <a:schemeClr val="lt1"/>
                </a:solidFill>
              </a:rPr>
              <a:t>4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40"/>
          <p:cNvGrpSpPr/>
          <p:nvPr/>
        </p:nvGrpSpPr>
        <p:grpSpPr>
          <a:xfrm>
            <a:off x="-2" y="-34950"/>
            <a:ext cx="5042702" cy="5213400"/>
            <a:chOff x="-2" y="-34950"/>
            <a:chExt cx="5042702" cy="5213400"/>
          </a:xfrm>
        </p:grpSpPr>
        <p:pic>
          <p:nvPicPr>
            <p:cNvPr id="612" name="Google Shape;612;p40"/>
            <p:cNvPicPr preferRelativeResize="0"/>
            <p:nvPr/>
          </p:nvPicPr>
          <p:blipFill rotWithShape="1">
            <a:blip r:embed="rId3">
              <a:alphaModFix/>
            </a:blip>
            <a:srcRect l="34212" r="11377"/>
            <a:stretch/>
          </p:blipFill>
          <p:spPr>
            <a:xfrm flipH="1">
              <a:off x="-2" y="-34950"/>
              <a:ext cx="5042700" cy="5213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3" name="Google Shape;613;p40"/>
            <p:cNvSpPr/>
            <p:nvPr/>
          </p:nvSpPr>
          <p:spPr>
            <a:xfrm>
              <a:off x="0" y="-34950"/>
              <a:ext cx="5042700" cy="5213400"/>
            </a:xfrm>
            <a:prstGeom prst="rect">
              <a:avLst/>
            </a:prstGeom>
            <a:solidFill>
              <a:srgbClr val="DA3B3B">
                <a:alpha val="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649" y="-34952"/>
            <a:ext cx="7576348" cy="5178451"/>
          </a:xfrm>
          <a:prstGeom prst="rect">
            <a:avLst/>
          </a:prstGeom>
        </p:spPr>
      </p:pic>
      <p:grpSp>
        <p:nvGrpSpPr>
          <p:cNvPr id="614" name="Google Shape;614;p40"/>
          <p:cNvGrpSpPr/>
          <p:nvPr/>
        </p:nvGrpSpPr>
        <p:grpSpPr>
          <a:xfrm>
            <a:off x="3648650" y="1158400"/>
            <a:ext cx="5752750" cy="3217500"/>
            <a:chOff x="3648650" y="1158400"/>
            <a:chExt cx="5752750" cy="3217500"/>
          </a:xfrm>
        </p:grpSpPr>
        <p:sp>
          <p:nvSpPr>
            <p:cNvPr id="615" name="Google Shape;615;p40"/>
            <p:cNvSpPr/>
            <p:nvPr/>
          </p:nvSpPr>
          <p:spPr>
            <a:xfrm>
              <a:off x="3648650" y="1158400"/>
              <a:ext cx="5576100" cy="3217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0"/>
            <p:cNvSpPr/>
            <p:nvPr/>
          </p:nvSpPr>
          <p:spPr>
            <a:xfrm>
              <a:off x="3825300" y="1316050"/>
              <a:ext cx="5576100" cy="29022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7" name="Google Shape;617;p40"/>
          <p:cNvSpPr txBox="1">
            <a:spLocks noGrp="1"/>
          </p:cNvSpPr>
          <p:nvPr>
            <p:ph type="title"/>
          </p:nvPr>
        </p:nvSpPr>
        <p:spPr>
          <a:xfrm>
            <a:off x="4015998" y="1158399"/>
            <a:ext cx="5208752" cy="139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4800" b="1" dirty="0" smtClean="0">
                <a:solidFill>
                  <a:schemeClr val="lt1"/>
                </a:solidFill>
                <a:latin typeface="+mj-lt"/>
              </a:rPr>
              <a:t>Cərrahi müdaxilə</a:t>
            </a:r>
            <a:endParaRPr sz="48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618" name="Google Shape;618;p40"/>
          <p:cNvSpPr txBox="1">
            <a:spLocks noGrp="1"/>
          </p:cNvSpPr>
          <p:nvPr>
            <p:ph type="body" idx="1"/>
          </p:nvPr>
        </p:nvSpPr>
        <p:spPr>
          <a:xfrm>
            <a:off x="4015997" y="3090150"/>
            <a:ext cx="5779643" cy="7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az-Latn-AZ" sz="2200" dirty="0" smtClean="0">
                <a:solidFill>
                  <a:schemeClr val="lt1"/>
                </a:solidFill>
              </a:rPr>
              <a:t>RCA-nın aortaya reimplantasiya əməliyyatı</a:t>
            </a:r>
            <a:endParaRPr sz="2200" dirty="0">
              <a:solidFill>
                <a:schemeClr val="l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06040" y="2886781"/>
            <a:ext cx="428530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36331" y="273269"/>
            <a:ext cx="4025461" cy="467710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1" y="557048"/>
            <a:ext cx="3499944" cy="406750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782208" y="273269"/>
            <a:ext cx="4025461" cy="467710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66" y="557048"/>
            <a:ext cx="3499944" cy="40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sz="3200" dirty="0" smtClean="0"/>
              <a:t>1 ay sonra...</a:t>
            </a:r>
            <a:endParaRPr lang="en-US" sz="3200" dirty="0"/>
          </a:p>
        </p:txBody>
      </p:sp>
      <p:pic>
        <p:nvPicPr>
          <p:cNvPr id="6" name="MOVIE-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144" y="1471449"/>
            <a:ext cx="4214649" cy="3047999"/>
          </a:xfrm>
          <a:prstGeom prst="rect">
            <a:avLst/>
          </a:prstGeom>
        </p:spPr>
      </p:pic>
      <p:pic>
        <p:nvPicPr>
          <p:cNvPr id="7" name="MOVIE-000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1696" y="1492715"/>
            <a:ext cx="4214649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3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29"/>
          <p:cNvGrpSpPr/>
          <p:nvPr/>
        </p:nvGrpSpPr>
        <p:grpSpPr>
          <a:xfrm>
            <a:off x="577575" y="1039878"/>
            <a:ext cx="2544300" cy="1208576"/>
            <a:chOff x="831400" y="1141275"/>
            <a:chExt cx="2544300" cy="1084800"/>
          </a:xfrm>
        </p:grpSpPr>
        <p:sp>
          <p:nvSpPr>
            <p:cNvPr id="169" name="Google Shape;169;p29"/>
            <p:cNvSpPr/>
            <p:nvPr/>
          </p:nvSpPr>
          <p:spPr>
            <a:xfrm>
              <a:off x="831400" y="1141275"/>
              <a:ext cx="2544300" cy="108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967000" y="1272523"/>
              <a:ext cx="2273100" cy="822300"/>
            </a:xfrm>
            <a:prstGeom prst="rect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251625" y="1362825"/>
            <a:ext cx="319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dirty="0" smtClean="0">
                <a:solidFill>
                  <a:schemeClr val="lt1"/>
                </a:solidFill>
              </a:rPr>
              <a:t>Başlıqlar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72" name="Google Shape;172;p29"/>
          <p:cNvSpPr txBox="1">
            <a:spLocks noGrp="1"/>
          </p:cNvSpPr>
          <p:nvPr>
            <p:ph type="title" idx="2"/>
          </p:nvPr>
        </p:nvSpPr>
        <p:spPr>
          <a:xfrm>
            <a:off x="792975" y="314095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b="1" dirty="0" smtClean="0">
                <a:latin typeface="+mj-lt"/>
              </a:rPr>
              <a:t>Məlumat</a:t>
            </a:r>
            <a:endParaRPr b="1" dirty="0">
              <a:latin typeface="+mj-lt"/>
            </a:endParaRPr>
          </a:p>
        </p:txBody>
      </p:sp>
      <p:sp>
        <p:nvSpPr>
          <p:cNvPr id="174" name="Google Shape;174;p29"/>
          <p:cNvSpPr txBox="1">
            <a:spLocks noGrp="1"/>
          </p:cNvSpPr>
          <p:nvPr>
            <p:ph type="title" idx="3"/>
          </p:nvPr>
        </p:nvSpPr>
        <p:spPr>
          <a:xfrm>
            <a:off x="792975" y="276990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title" idx="4"/>
          </p:nvPr>
        </p:nvSpPr>
        <p:spPr>
          <a:xfrm>
            <a:off x="3515250" y="314095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b="1" dirty="0" smtClean="0">
                <a:latin typeface="+mj-lt"/>
              </a:rPr>
              <a:t>Diaqnoz</a:t>
            </a:r>
            <a:endParaRPr b="1" dirty="0">
              <a:latin typeface="+mj-lt"/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6"/>
          </p:nvPr>
        </p:nvSpPr>
        <p:spPr>
          <a:xfrm>
            <a:off x="3515250" y="276990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78" name="Google Shape;178;p29"/>
          <p:cNvSpPr txBox="1">
            <a:spLocks noGrp="1"/>
          </p:cNvSpPr>
          <p:nvPr>
            <p:ph type="title" idx="7"/>
          </p:nvPr>
        </p:nvSpPr>
        <p:spPr>
          <a:xfrm>
            <a:off x="6237525" y="314095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b="1" dirty="0" smtClean="0">
                <a:latin typeface="+mj-lt"/>
              </a:rPr>
              <a:t>Nəticə </a:t>
            </a:r>
            <a:endParaRPr b="1" dirty="0">
              <a:latin typeface="+mj-lt"/>
            </a:endParaRPr>
          </a:p>
        </p:txBody>
      </p:sp>
      <p:sp>
        <p:nvSpPr>
          <p:cNvPr id="180" name="Google Shape;180;p29"/>
          <p:cNvSpPr txBox="1">
            <a:spLocks noGrp="1"/>
          </p:cNvSpPr>
          <p:nvPr>
            <p:ph type="title" idx="9"/>
          </p:nvPr>
        </p:nvSpPr>
        <p:spPr>
          <a:xfrm>
            <a:off x="6237525" y="276990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title" idx="13"/>
          </p:nvPr>
        </p:nvSpPr>
        <p:spPr>
          <a:xfrm>
            <a:off x="3515250" y="120615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b="1" dirty="0" smtClean="0">
                <a:latin typeface="+mj-lt"/>
              </a:rPr>
              <a:t>Müzakirə</a:t>
            </a:r>
            <a:endParaRPr b="1" dirty="0">
              <a:latin typeface="+mj-lt"/>
            </a:endParaRPr>
          </a:p>
        </p:txBody>
      </p:sp>
      <p:sp>
        <p:nvSpPr>
          <p:cNvPr id="183" name="Google Shape;183;p29"/>
          <p:cNvSpPr txBox="1">
            <a:spLocks noGrp="1"/>
          </p:cNvSpPr>
          <p:nvPr>
            <p:ph type="title" idx="15"/>
          </p:nvPr>
        </p:nvSpPr>
        <p:spPr>
          <a:xfrm>
            <a:off x="3515250" y="83510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title" idx="16"/>
          </p:nvPr>
        </p:nvSpPr>
        <p:spPr>
          <a:xfrm>
            <a:off x="6237525" y="120615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b="1" dirty="0" smtClean="0">
                <a:latin typeface="+mj-lt"/>
              </a:rPr>
              <a:t>Müalicə</a:t>
            </a:r>
            <a:endParaRPr b="1" dirty="0">
              <a:latin typeface="+mj-lt"/>
            </a:endParaRPr>
          </a:p>
        </p:txBody>
      </p:sp>
      <p:sp>
        <p:nvSpPr>
          <p:cNvPr id="186" name="Google Shape;186;p29"/>
          <p:cNvSpPr txBox="1">
            <a:spLocks noGrp="1"/>
          </p:cNvSpPr>
          <p:nvPr>
            <p:ph type="title" idx="18"/>
          </p:nvPr>
        </p:nvSpPr>
        <p:spPr>
          <a:xfrm>
            <a:off x="6237525" y="835100"/>
            <a:ext cx="2113500" cy="62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77" y="3831041"/>
            <a:ext cx="494995" cy="494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25" y="3895633"/>
            <a:ext cx="504600" cy="50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1817825"/>
            <a:ext cx="647700" cy="647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37" y="3756845"/>
            <a:ext cx="643388" cy="643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63" y="1830462"/>
            <a:ext cx="502609" cy="502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/>
          <p:nvPr/>
        </p:nvSpPr>
        <p:spPr>
          <a:xfrm>
            <a:off x="3221700" y="812225"/>
            <a:ext cx="2700600" cy="212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0"/>
          <p:cNvSpPr/>
          <p:nvPr/>
        </p:nvSpPr>
        <p:spPr>
          <a:xfrm>
            <a:off x="3412950" y="982175"/>
            <a:ext cx="2318100" cy="1783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xfrm>
            <a:off x="1958550" y="3173625"/>
            <a:ext cx="52269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b="1" dirty="0" smtClean="0">
                <a:latin typeface="+mj-lt"/>
              </a:rPr>
              <a:t>Nəticə</a:t>
            </a:r>
            <a:endParaRPr b="1" dirty="0">
              <a:latin typeface="+mj-lt"/>
            </a:endParaRPr>
          </a:p>
        </p:txBody>
      </p:sp>
      <p:sp>
        <p:nvSpPr>
          <p:cNvPr id="194" name="Google Shape;194;p30"/>
          <p:cNvSpPr txBox="1">
            <a:spLocks noGrp="1"/>
          </p:cNvSpPr>
          <p:nvPr>
            <p:ph type="title" idx="2"/>
          </p:nvPr>
        </p:nvSpPr>
        <p:spPr>
          <a:xfrm>
            <a:off x="1423950" y="991825"/>
            <a:ext cx="6296100" cy="16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0</a:t>
            </a:r>
            <a:r>
              <a:rPr lang="az-Latn-AZ" dirty="0" smtClean="0">
                <a:solidFill>
                  <a:schemeClr val="lt1"/>
                </a:solidFill>
              </a:rPr>
              <a:t>5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4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53"/>
          <p:cNvSpPr txBox="1">
            <a:spLocks noGrp="1"/>
          </p:cNvSpPr>
          <p:nvPr>
            <p:ph type="ctrTitle"/>
          </p:nvPr>
        </p:nvSpPr>
        <p:spPr>
          <a:xfrm>
            <a:off x="2746350" y="560675"/>
            <a:ext cx="3651300" cy="90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b="1" dirty="0" smtClean="0">
                <a:latin typeface="+mj-lt"/>
              </a:rPr>
              <a:t>DİQQƏT</a:t>
            </a:r>
            <a:r>
              <a:rPr lang="en" b="1" dirty="0" smtClean="0">
                <a:latin typeface="+mj-lt"/>
              </a:rPr>
              <a:t>!</a:t>
            </a:r>
            <a:endParaRPr b="1" dirty="0">
              <a:latin typeface="+mj-lt"/>
            </a:endParaRPr>
          </a:p>
        </p:txBody>
      </p:sp>
      <p:sp>
        <p:nvSpPr>
          <p:cNvPr id="941" name="Google Shape;941;p53"/>
          <p:cNvSpPr txBox="1">
            <a:spLocks noGrp="1"/>
          </p:cNvSpPr>
          <p:nvPr>
            <p:ph type="subTitle" idx="1"/>
          </p:nvPr>
        </p:nvSpPr>
        <p:spPr>
          <a:xfrm>
            <a:off x="2788441" y="1513913"/>
            <a:ext cx="40812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ARCAPA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ölümlə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nəticələnə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bilən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həyati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təhlükəli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anadangəlmə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bir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patologiya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olduğundan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bütün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diaqnozlaşdırılmış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hətta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asimptomatik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hallarda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belə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cərrahi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korreksiya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tövsiyə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olunur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6548" y="2971800"/>
            <a:ext cx="3731102" cy="74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941;p53"/>
          <p:cNvSpPr txBox="1">
            <a:spLocks/>
          </p:cNvSpPr>
          <p:nvPr/>
        </p:nvSpPr>
        <p:spPr>
          <a:xfrm>
            <a:off x="2788441" y="2561663"/>
            <a:ext cx="4081200" cy="12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az-Latn-AZ" sz="1400" dirty="0" err="1"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lang="en-US" sz="1400" dirty="0" err="1" smtClean="0">
                <a:solidFill>
                  <a:schemeClr val="accent3">
                    <a:lumMod val="50000"/>
                  </a:schemeClr>
                </a:solidFill>
              </a:rPr>
              <a:t>simptomatik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xəstələrdə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belə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ürək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küyləri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dəyərləndirilməli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və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şübhəli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hallarda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daha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dərin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araşdırılmalıdır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9" name="Google Shape;941;p53"/>
          <p:cNvSpPr txBox="1">
            <a:spLocks/>
          </p:cNvSpPr>
          <p:nvPr/>
        </p:nvSpPr>
        <p:spPr>
          <a:xfrm>
            <a:off x="2788441" y="3600000"/>
            <a:ext cx="4081200" cy="12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az-Latn-AZ" sz="1400" dirty="0" err="1">
                <a:solidFill>
                  <a:schemeClr val="accent3">
                    <a:lumMod val="50000"/>
                  </a:schemeClr>
                </a:solidFill>
              </a:rPr>
              <a:t>H</a:t>
            </a:r>
            <a:r>
              <a:rPr lang="en-US" sz="1400" dirty="0" err="1" smtClean="0">
                <a:solidFill>
                  <a:schemeClr val="accent3">
                    <a:lumMod val="50000"/>
                  </a:schemeClr>
                </a:solidFill>
              </a:rPr>
              <a:t>ər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bir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şübhəli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klinik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halda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çox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nadir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rast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gələn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patologiya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barədə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düşünülməli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və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bu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xəstəliklər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istisna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olunmalıdır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20" name="Google Shape;7469;p67"/>
          <p:cNvGrpSpPr/>
          <p:nvPr/>
        </p:nvGrpSpPr>
        <p:grpSpPr>
          <a:xfrm>
            <a:off x="2245882" y="1832950"/>
            <a:ext cx="420666" cy="460012"/>
            <a:chOff x="6264300" y="3809300"/>
            <a:chExt cx="423950" cy="476175"/>
          </a:xfrm>
        </p:grpSpPr>
        <p:sp>
          <p:nvSpPr>
            <p:cNvPr id="21" name="Google Shape;7470;p67"/>
            <p:cNvSpPr/>
            <p:nvPr/>
          </p:nvSpPr>
          <p:spPr>
            <a:xfrm>
              <a:off x="6346200" y="4002825"/>
              <a:ext cx="66950" cy="63225"/>
            </a:xfrm>
            <a:custGeom>
              <a:avLst/>
              <a:gdLst/>
              <a:ahLst/>
              <a:cxnLst/>
              <a:rect l="l" t="t" r="r" b="b"/>
              <a:pathLst>
                <a:path w="2678" h="2529" extrusionOk="0">
                  <a:moveTo>
                    <a:pt x="1365" y="1"/>
                  </a:moveTo>
                  <a:cubicBezTo>
                    <a:pt x="1058" y="1"/>
                    <a:pt x="751" y="118"/>
                    <a:pt x="516" y="351"/>
                  </a:cubicBezTo>
                  <a:cubicBezTo>
                    <a:pt x="272" y="598"/>
                    <a:pt x="88" y="992"/>
                    <a:pt x="46" y="1381"/>
                  </a:cubicBezTo>
                  <a:cubicBezTo>
                    <a:pt x="1" y="1757"/>
                    <a:pt x="88" y="2085"/>
                    <a:pt x="281" y="2281"/>
                  </a:cubicBezTo>
                  <a:cubicBezTo>
                    <a:pt x="454" y="2453"/>
                    <a:pt x="709" y="2528"/>
                    <a:pt x="985" y="2528"/>
                  </a:cubicBezTo>
                  <a:cubicBezTo>
                    <a:pt x="1425" y="2528"/>
                    <a:pt x="1917" y="2337"/>
                    <a:pt x="2211" y="2043"/>
                  </a:cubicBezTo>
                  <a:cubicBezTo>
                    <a:pt x="2678" y="1577"/>
                    <a:pt x="2678" y="818"/>
                    <a:pt x="2211" y="351"/>
                  </a:cubicBezTo>
                  <a:cubicBezTo>
                    <a:pt x="1978" y="118"/>
                    <a:pt x="1671" y="1"/>
                    <a:pt x="1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" name="Google Shape;7471;p67"/>
            <p:cNvSpPr/>
            <p:nvPr/>
          </p:nvSpPr>
          <p:spPr>
            <a:xfrm>
              <a:off x="6539375" y="4002825"/>
              <a:ext cx="66950" cy="63200"/>
            </a:xfrm>
            <a:custGeom>
              <a:avLst/>
              <a:gdLst/>
              <a:ahLst/>
              <a:cxnLst/>
              <a:rect l="l" t="t" r="r" b="b"/>
              <a:pathLst>
                <a:path w="2678" h="2528" extrusionOk="0">
                  <a:moveTo>
                    <a:pt x="1314" y="1"/>
                  </a:moveTo>
                  <a:cubicBezTo>
                    <a:pt x="1007" y="1"/>
                    <a:pt x="701" y="118"/>
                    <a:pt x="468" y="351"/>
                  </a:cubicBezTo>
                  <a:cubicBezTo>
                    <a:pt x="1" y="818"/>
                    <a:pt x="1" y="1577"/>
                    <a:pt x="468" y="2043"/>
                  </a:cubicBezTo>
                  <a:cubicBezTo>
                    <a:pt x="761" y="2337"/>
                    <a:pt x="1252" y="2528"/>
                    <a:pt x="1691" y="2528"/>
                  </a:cubicBezTo>
                  <a:cubicBezTo>
                    <a:pt x="1968" y="2528"/>
                    <a:pt x="2224" y="2452"/>
                    <a:pt x="2398" y="2278"/>
                  </a:cubicBezTo>
                  <a:cubicBezTo>
                    <a:pt x="2591" y="2085"/>
                    <a:pt x="2678" y="1757"/>
                    <a:pt x="2633" y="1381"/>
                  </a:cubicBezTo>
                  <a:cubicBezTo>
                    <a:pt x="2588" y="992"/>
                    <a:pt x="2407" y="598"/>
                    <a:pt x="2160" y="351"/>
                  </a:cubicBezTo>
                  <a:cubicBezTo>
                    <a:pt x="1927" y="118"/>
                    <a:pt x="1620" y="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" name="Google Shape;7472;p67"/>
            <p:cNvSpPr/>
            <p:nvPr/>
          </p:nvSpPr>
          <p:spPr>
            <a:xfrm>
              <a:off x="6264300" y="3809300"/>
              <a:ext cx="423950" cy="476175"/>
            </a:xfrm>
            <a:custGeom>
              <a:avLst/>
              <a:gdLst/>
              <a:ahLst/>
              <a:cxnLst/>
              <a:rect l="l" t="t" r="r" b="b"/>
              <a:pathLst>
                <a:path w="16958" h="19047" extrusionOk="0">
                  <a:moveTo>
                    <a:pt x="4662" y="6571"/>
                  </a:moveTo>
                  <a:cubicBezTo>
                    <a:pt x="5263" y="6571"/>
                    <a:pt x="5864" y="6799"/>
                    <a:pt x="6324" y="7258"/>
                  </a:cubicBezTo>
                  <a:cubicBezTo>
                    <a:pt x="7249" y="8182"/>
                    <a:pt x="7240" y="9685"/>
                    <a:pt x="6303" y="10600"/>
                  </a:cubicBezTo>
                  <a:lnTo>
                    <a:pt x="6300" y="10600"/>
                  </a:lnTo>
                  <a:cubicBezTo>
                    <a:pt x="5791" y="11109"/>
                    <a:pt x="5014" y="11422"/>
                    <a:pt x="4268" y="11422"/>
                  </a:cubicBezTo>
                  <a:cubicBezTo>
                    <a:pt x="3705" y="11422"/>
                    <a:pt x="3154" y="11245"/>
                    <a:pt x="2744" y="10835"/>
                  </a:cubicBezTo>
                  <a:cubicBezTo>
                    <a:pt x="2301" y="10393"/>
                    <a:pt x="2094" y="9718"/>
                    <a:pt x="2181" y="8992"/>
                  </a:cubicBezTo>
                  <a:cubicBezTo>
                    <a:pt x="2256" y="8336"/>
                    <a:pt x="2548" y="7713"/>
                    <a:pt x="2982" y="7279"/>
                  </a:cubicBezTo>
                  <a:cubicBezTo>
                    <a:pt x="3442" y="6807"/>
                    <a:pt x="4052" y="6571"/>
                    <a:pt x="4662" y="6571"/>
                  </a:cubicBezTo>
                  <a:close/>
                  <a:moveTo>
                    <a:pt x="12317" y="6589"/>
                  </a:moveTo>
                  <a:cubicBezTo>
                    <a:pt x="12918" y="6589"/>
                    <a:pt x="13520" y="6818"/>
                    <a:pt x="13979" y="7276"/>
                  </a:cubicBezTo>
                  <a:cubicBezTo>
                    <a:pt x="14873" y="8173"/>
                    <a:pt x="15165" y="9884"/>
                    <a:pt x="14214" y="10835"/>
                  </a:cubicBezTo>
                  <a:cubicBezTo>
                    <a:pt x="13804" y="11245"/>
                    <a:pt x="13256" y="11422"/>
                    <a:pt x="12690" y="11422"/>
                  </a:cubicBezTo>
                  <a:cubicBezTo>
                    <a:pt x="11943" y="11422"/>
                    <a:pt x="11166" y="11109"/>
                    <a:pt x="10658" y="10600"/>
                  </a:cubicBezTo>
                  <a:cubicBezTo>
                    <a:pt x="9739" y="9682"/>
                    <a:pt x="9739" y="8194"/>
                    <a:pt x="10658" y="7276"/>
                  </a:cubicBezTo>
                  <a:cubicBezTo>
                    <a:pt x="11115" y="6818"/>
                    <a:pt x="11716" y="6589"/>
                    <a:pt x="12317" y="6589"/>
                  </a:cubicBezTo>
                  <a:close/>
                  <a:moveTo>
                    <a:pt x="8479" y="10841"/>
                  </a:moveTo>
                  <a:cubicBezTo>
                    <a:pt x="8669" y="10841"/>
                    <a:pt x="8858" y="10933"/>
                    <a:pt x="8971" y="11118"/>
                  </a:cubicBezTo>
                  <a:lnTo>
                    <a:pt x="10266" y="13238"/>
                  </a:lnTo>
                  <a:cubicBezTo>
                    <a:pt x="10435" y="13509"/>
                    <a:pt x="10347" y="13865"/>
                    <a:pt x="10076" y="14030"/>
                  </a:cubicBezTo>
                  <a:lnTo>
                    <a:pt x="10073" y="14030"/>
                  </a:lnTo>
                  <a:cubicBezTo>
                    <a:pt x="9980" y="14087"/>
                    <a:pt x="9877" y="14114"/>
                    <a:pt x="9775" y="14114"/>
                  </a:cubicBezTo>
                  <a:cubicBezTo>
                    <a:pt x="9582" y="14114"/>
                    <a:pt x="9393" y="14016"/>
                    <a:pt x="9284" y="13840"/>
                  </a:cubicBezTo>
                  <a:lnTo>
                    <a:pt x="8480" y="12522"/>
                  </a:lnTo>
                  <a:lnTo>
                    <a:pt x="7673" y="13840"/>
                  </a:lnTo>
                  <a:cubicBezTo>
                    <a:pt x="7565" y="14018"/>
                    <a:pt x="7376" y="14115"/>
                    <a:pt x="7182" y="14115"/>
                  </a:cubicBezTo>
                  <a:cubicBezTo>
                    <a:pt x="7079" y="14115"/>
                    <a:pt x="6975" y="14088"/>
                    <a:pt x="6881" y="14030"/>
                  </a:cubicBezTo>
                  <a:cubicBezTo>
                    <a:pt x="6610" y="13862"/>
                    <a:pt x="6526" y="13509"/>
                    <a:pt x="6692" y="13238"/>
                  </a:cubicBezTo>
                  <a:lnTo>
                    <a:pt x="7987" y="11118"/>
                  </a:lnTo>
                  <a:cubicBezTo>
                    <a:pt x="8100" y="10933"/>
                    <a:pt x="8289" y="10841"/>
                    <a:pt x="8479" y="10841"/>
                  </a:cubicBezTo>
                  <a:close/>
                  <a:moveTo>
                    <a:pt x="8474" y="1"/>
                  </a:moveTo>
                  <a:cubicBezTo>
                    <a:pt x="3801" y="1"/>
                    <a:pt x="1" y="3840"/>
                    <a:pt x="1" y="8553"/>
                  </a:cubicBezTo>
                  <a:lnTo>
                    <a:pt x="1" y="11856"/>
                  </a:lnTo>
                  <a:cubicBezTo>
                    <a:pt x="1" y="12883"/>
                    <a:pt x="449" y="13862"/>
                    <a:pt x="1229" y="14530"/>
                  </a:cubicBezTo>
                  <a:lnTo>
                    <a:pt x="2934" y="16000"/>
                  </a:lnTo>
                  <a:lnTo>
                    <a:pt x="2934" y="18472"/>
                  </a:lnTo>
                  <a:cubicBezTo>
                    <a:pt x="2934" y="18788"/>
                    <a:pt x="3193" y="19047"/>
                    <a:pt x="3512" y="19047"/>
                  </a:cubicBezTo>
                  <a:lnTo>
                    <a:pt x="5183" y="19047"/>
                  </a:lnTo>
                  <a:lnTo>
                    <a:pt x="5183" y="16536"/>
                  </a:lnTo>
                  <a:cubicBezTo>
                    <a:pt x="5192" y="16222"/>
                    <a:pt x="5448" y="15975"/>
                    <a:pt x="5761" y="15975"/>
                  </a:cubicBezTo>
                  <a:cubicBezTo>
                    <a:pt x="6071" y="15975"/>
                    <a:pt x="6327" y="16222"/>
                    <a:pt x="6336" y="16536"/>
                  </a:cubicBezTo>
                  <a:lnTo>
                    <a:pt x="6336" y="19047"/>
                  </a:lnTo>
                  <a:lnTo>
                    <a:pt x="7905" y="19047"/>
                  </a:lnTo>
                  <a:lnTo>
                    <a:pt x="7905" y="16536"/>
                  </a:lnTo>
                  <a:cubicBezTo>
                    <a:pt x="7905" y="16219"/>
                    <a:pt x="8161" y="15960"/>
                    <a:pt x="8480" y="15960"/>
                  </a:cubicBezTo>
                  <a:cubicBezTo>
                    <a:pt x="8797" y="15960"/>
                    <a:pt x="9056" y="16219"/>
                    <a:pt x="9056" y="16536"/>
                  </a:cubicBezTo>
                  <a:lnTo>
                    <a:pt x="9056" y="19047"/>
                  </a:lnTo>
                  <a:lnTo>
                    <a:pt x="10624" y="19047"/>
                  </a:lnTo>
                  <a:lnTo>
                    <a:pt x="10624" y="16536"/>
                  </a:lnTo>
                  <a:cubicBezTo>
                    <a:pt x="10630" y="16222"/>
                    <a:pt x="10886" y="15975"/>
                    <a:pt x="11200" y="15975"/>
                  </a:cubicBezTo>
                  <a:cubicBezTo>
                    <a:pt x="11513" y="15975"/>
                    <a:pt x="11766" y="16222"/>
                    <a:pt x="11775" y="16536"/>
                  </a:cubicBezTo>
                  <a:lnTo>
                    <a:pt x="11775" y="19047"/>
                  </a:lnTo>
                  <a:lnTo>
                    <a:pt x="13449" y="19047"/>
                  </a:lnTo>
                  <a:cubicBezTo>
                    <a:pt x="13765" y="19044"/>
                    <a:pt x="14024" y="18788"/>
                    <a:pt x="14024" y="18469"/>
                  </a:cubicBezTo>
                  <a:lnTo>
                    <a:pt x="14024" y="15997"/>
                  </a:lnTo>
                  <a:lnTo>
                    <a:pt x="15729" y="14530"/>
                  </a:lnTo>
                  <a:cubicBezTo>
                    <a:pt x="16508" y="13859"/>
                    <a:pt x="16957" y="12883"/>
                    <a:pt x="16957" y="11853"/>
                  </a:cubicBezTo>
                  <a:lnTo>
                    <a:pt x="16957" y="8462"/>
                  </a:lnTo>
                  <a:cubicBezTo>
                    <a:pt x="16948" y="3786"/>
                    <a:pt x="13154" y="1"/>
                    <a:pt x="84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4" name="Google Shape;7228;p67"/>
          <p:cNvGrpSpPr/>
          <p:nvPr/>
        </p:nvGrpSpPr>
        <p:grpSpPr>
          <a:xfrm>
            <a:off x="2217614" y="3818063"/>
            <a:ext cx="533735" cy="499265"/>
            <a:chOff x="5045500" y="842250"/>
            <a:chExt cx="503875" cy="481850"/>
          </a:xfrm>
        </p:grpSpPr>
        <p:sp>
          <p:nvSpPr>
            <p:cNvPr id="25" name="Google Shape;7229;p67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7230;p67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7" name="Google Shape;7812;p68"/>
          <p:cNvGrpSpPr/>
          <p:nvPr/>
        </p:nvGrpSpPr>
        <p:grpSpPr>
          <a:xfrm>
            <a:off x="2245882" y="2759799"/>
            <a:ext cx="477201" cy="486764"/>
            <a:chOff x="-27691025" y="3175300"/>
            <a:chExt cx="251275" cy="295375"/>
          </a:xfrm>
        </p:grpSpPr>
        <p:sp>
          <p:nvSpPr>
            <p:cNvPr id="28" name="Google Shape;7813;p68"/>
            <p:cNvSpPr/>
            <p:nvPr/>
          </p:nvSpPr>
          <p:spPr>
            <a:xfrm>
              <a:off x="-27492550" y="329815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cubicBezTo>
                    <a:pt x="599" y="663"/>
                    <a:pt x="725" y="505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814;p68"/>
            <p:cNvSpPr/>
            <p:nvPr/>
          </p:nvSpPr>
          <p:spPr>
            <a:xfrm>
              <a:off x="-27613050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32" y="1922"/>
                    <a:pt x="158" y="2080"/>
                    <a:pt x="347" y="2080"/>
                  </a:cubicBezTo>
                  <a:cubicBezTo>
                    <a:pt x="536" y="2080"/>
                    <a:pt x="693" y="1922"/>
                    <a:pt x="693" y="1733"/>
                  </a:cubicBezTo>
                  <a:lnTo>
                    <a:pt x="693" y="1386"/>
                  </a:lnTo>
                  <a:lnTo>
                    <a:pt x="1040" y="1386"/>
                  </a:lnTo>
                  <a:cubicBezTo>
                    <a:pt x="1260" y="1386"/>
                    <a:pt x="1418" y="1544"/>
                    <a:pt x="1418" y="1733"/>
                  </a:cubicBezTo>
                  <a:lnTo>
                    <a:pt x="1418" y="2899"/>
                  </a:lnTo>
                  <a:cubicBezTo>
                    <a:pt x="1197" y="3025"/>
                    <a:pt x="1040" y="3277"/>
                    <a:pt x="1040" y="3497"/>
                  </a:cubicBezTo>
                  <a:lnTo>
                    <a:pt x="1040" y="4222"/>
                  </a:lnTo>
                  <a:lnTo>
                    <a:pt x="2426" y="4222"/>
                  </a:lnTo>
                  <a:lnTo>
                    <a:pt x="2426" y="3497"/>
                  </a:lnTo>
                  <a:cubicBezTo>
                    <a:pt x="2426" y="3214"/>
                    <a:pt x="2268" y="3025"/>
                    <a:pt x="2079" y="2899"/>
                  </a:cubicBezTo>
                  <a:lnTo>
                    <a:pt x="2079" y="1733"/>
                  </a:lnTo>
                  <a:cubicBezTo>
                    <a:pt x="2079" y="1134"/>
                    <a:pt x="1607" y="693"/>
                    <a:pt x="1040" y="693"/>
                  </a:cubicBezTo>
                  <a:lnTo>
                    <a:pt x="693" y="693"/>
                  </a:ln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815;p68"/>
            <p:cNvSpPr/>
            <p:nvPr/>
          </p:nvSpPr>
          <p:spPr>
            <a:xfrm>
              <a:off x="-27691025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2079" y="0"/>
                  </a:moveTo>
                  <a:cubicBezTo>
                    <a:pt x="1890" y="0"/>
                    <a:pt x="1733" y="158"/>
                    <a:pt x="1733" y="347"/>
                  </a:cubicBezTo>
                  <a:lnTo>
                    <a:pt x="1733" y="693"/>
                  </a:lnTo>
                  <a:lnTo>
                    <a:pt x="1386" y="693"/>
                  </a:lnTo>
                  <a:cubicBezTo>
                    <a:pt x="788" y="693"/>
                    <a:pt x="347" y="1166"/>
                    <a:pt x="347" y="1733"/>
                  </a:cubicBezTo>
                  <a:lnTo>
                    <a:pt x="347" y="2899"/>
                  </a:lnTo>
                  <a:cubicBezTo>
                    <a:pt x="158" y="3025"/>
                    <a:pt x="0" y="3277"/>
                    <a:pt x="0" y="3497"/>
                  </a:cubicBezTo>
                  <a:lnTo>
                    <a:pt x="0" y="4222"/>
                  </a:lnTo>
                  <a:lnTo>
                    <a:pt x="1386" y="4222"/>
                  </a:lnTo>
                  <a:lnTo>
                    <a:pt x="1386" y="3497"/>
                  </a:lnTo>
                  <a:cubicBezTo>
                    <a:pt x="1386" y="3214"/>
                    <a:pt x="1229" y="3025"/>
                    <a:pt x="1008" y="2899"/>
                  </a:cubicBezTo>
                  <a:lnTo>
                    <a:pt x="1008" y="1733"/>
                  </a:lnTo>
                  <a:cubicBezTo>
                    <a:pt x="1008" y="1544"/>
                    <a:pt x="1166" y="1386"/>
                    <a:pt x="1386" y="1386"/>
                  </a:cubicBezTo>
                  <a:lnTo>
                    <a:pt x="1733" y="1386"/>
                  </a:lnTo>
                  <a:lnTo>
                    <a:pt x="1733" y="1733"/>
                  </a:lnTo>
                  <a:cubicBezTo>
                    <a:pt x="1733" y="1922"/>
                    <a:pt x="1890" y="2080"/>
                    <a:pt x="2079" y="2080"/>
                  </a:cubicBezTo>
                  <a:cubicBezTo>
                    <a:pt x="2268" y="2080"/>
                    <a:pt x="2426" y="1922"/>
                    <a:pt x="2426" y="1733"/>
                  </a:cubicBezTo>
                  <a:lnTo>
                    <a:pt x="2426" y="347"/>
                  </a:lnTo>
                  <a:cubicBezTo>
                    <a:pt x="2426" y="158"/>
                    <a:pt x="2268" y="0"/>
                    <a:pt x="20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816;p68"/>
            <p:cNvSpPr/>
            <p:nvPr/>
          </p:nvSpPr>
          <p:spPr>
            <a:xfrm>
              <a:off x="-27691025" y="3263500"/>
              <a:ext cx="251275" cy="207175"/>
            </a:xfrm>
            <a:custGeom>
              <a:avLst/>
              <a:gdLst/>
              <a:ahLst/>
              <a:cxnLst/>
              <a:rect l="l" t="t" r="r" b="b"/>
              <a:pathLst>
                <a:path w="10051" h="8287" extrusionOk="0">
                  <a:moveTo>
                    <a:pt x="8317" y="725"/>
                  </a:moveTo>
                  <a:cubicBezTo>
                    <a:pt x="8885" y="725"/>
                    <a:pt x="9326" y="1198"/>
                    <a:pt x="9326" y="1733"/>
                  </a:cubicBezTo>
                  <a:cubicBezTo>
                    <a:pt x="9326" y="2332"/>
                    <a:pt x="8853" y="2773"/>
                    <a:pt x="8317" y="2773"/>
                  </a:cubicBezTo>
                  <a:cubicBezTo>
                    <a:pt x="7750" y="2773"/>
                    <a:pt x="7278" y="2301"/>
                    <a:pt x="7278" y="1733"/>
                  </a:cubicBezTo>
                  <a:cubicBezTo>
                    <a:pt x="7278" y="1166"/>
                    <a:pt x="7750" y="725"/>
                    <a:pt x="8317" y="725"/>
                  </a:cubicBezTo>
                  <a:close/>
                  <a:moveTo>
                    <a:pt x="8317" y="1"/>
                  </a:moveTo>
                  <a:cubicBezTo>
                    <a:pt x="7372" y="1"/>
                    <a:pt x="6585" y="788"/>
                    <a:pt x="6585" y="1733"/>
                  </a:cubicBezTo>
                  <a:cubicBezTo>
                    <a:pt x="6585" y="2584"/>
                    <a:pt x="7152" y="3277"/>
                    <a:pt x="7939" y="3435"/>
                  </a:cubicBezTo>
                  <a:lnTo>
                    <a:pt x="7939" y="5199"/>
                  </a:lnTo>
                  <a:cubicBezTo>
                    <a:pt x="7939" y="6554"/>
                    <a:pt x="6837" y="7656"/>
                    <a:pt x="5513" y="7656"/>
                  </a:cubicBezTo>
                  <a:cubicBezTo>
                    <a:pt x="4190" y="7656"/>
                    <a:pt x="3088" y="6554"/>
                    <a:pt x="3088" y="5199"/>
                  </a:cubicBezTo>
                  <a:lnTo>
                    <a:pt x="3088" y="4506"/>
                  </a:lnTo>
                  <a:lnTo>
                    <a:pt x="3088" y="4443"/>
                  </a:lnTo>
                  <a:cubicBezTo>
                    <a:pt x="4316" y="4317"/>
                    <a:pt x="5324" y="3309"/>
                    <a:pt x="5482" y="2049"/>
                  </a:cubicBezTo>
                  <a:cubicBezTo>
                    <a:pt x="5513" y="1797"/>
                    <a:pt x="5513" y="1891"/>
                    <a:pt x="5513" y="1355"/>
                  </a:cubicBezTo>
                  <a:lnTo>
                    <a:pt x="4127" y="1355"/>
                  </a:lnTo>
                  <a:cubicBezTo>
                    <a:pt x="4127" y="1607"/>
                    <a:pt x="4127" y="1765"/>
                    <a:pt x="4096" y="2049"/>
                  </a:cubicBezTo>
                  <a:cubicBezTo>
                    <a:pt x="3938" y="2710"/>
                    <a:pt x="3340" y="3088"/>
                    <a:pt x="2741" y="3088"/>
                  </a:cubicBezTo>
                  <a:cubicBezTo>
                    <a:pt x="2174" y="3088"/>
                    <a:pt x="1575" y="2773"/>
                    <a:pt x="1418" y="2049"/>
                  </a:cubicBezTo>
                  <a:cubicBezTo>
                    <a:pt x="1386" y="1828"/>
                    <a:pt x="1386" y="1607"/>
                    <a:pt x="1386" y="1355"/>
                  </a:cubicBezTo>
                  <a:lnTo>
                    <a:pt x="0" y="1355"/>
                  </a:lnTo>
                  <a:cubicBezTo>
                    <a:pt x="0" y="1670"/>
                    <a:pt x="0" y="1733"/>
                    <a:pt x="32" y="2049"/>
                  </a:cubicBezTo>
                  <a:cubicBezTo>
                    <a:pt x="221" y="3277"/>
                    <a:pt x="1166" y="4317"/>
                    <a:pt x="2426" y="4474"/>
                  </a:cubicBezTo>
                  <a:lnTo>
                    <a:pt x="2426" y="5168"/>
                  </a:lnTo>
                  <a:cubicBezTo>
                    <a:pt x="2426" y="5672"/>
                    <a:pt x="2552" y="6144"/>
                    <a:pt x="2804" y="6585"/>
                  </a:cubicBezTo>
                  <a:cubicBezTo>
                    <a:pt x="3308" y="7625"/>
                    <a:pt x="4379" y="8286"/>
                    <a:pt x="5545" y="8286"/>
                  </a:cubicBezTo>
                  <a:cubicBezTo>
                    <a:pt x="7278" y="8286"/>
                    <a:pt x="8664" y="6869"/>
                    <a:pt x="8664" y="5168"/>
                  </a:cubicBezTo>
                  <a:lnTo>
                    <a:pt x="8664" y="3435"/>
                  </a:lnTo>
                  <a:cubicBezTo>
                    <a:pt x="9452" y="3277"/>
                    <a:pt x="10050" y="2584"/>
                    <a:pt x="10050" y="1733"/>
                  </a:cubicBezTo>
                  <a:cubicBezTo>
                    <a:pt x="10050" y="788"/>
                    <a:pt x="9263" y="1"/>
                    <a:pt x="83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245882" y="449415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accent1"/>
                </a:solidFill>
              </a:rPr>
              <a:t>https://www.academia.edu/38449613/Moss_and_Adams_Heart_Disease_in_Infants_Children</a:t>
            </a:r>
          </a:p>
        </p:txBody>
      </p:sp>
    </p:spTree>
    <p:extLst>
      <p:ext uri="{BB962C8B-B14F-4D97-AF65-F5344CB8AC3E}">
        <p14:creationId xmlns:p14="http://schemas.microsoft.com/office/powerpoint/2010/main" val="106749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52"/>
          <p:cNvSpPr txBox="1">
            <a:spLocks noGrp="1"/>
          </p:cNvSpPr>
          <p:nvPr>
            <p:ph type="title"/>
          </p:nvPr>
        </p:nvSpPr>
        <p:spPr>
          <a:xfrm>
            <a:off x="1128626" y="58229"/>
            <a:ext cx="700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3200" b="1" dirty="0" smtClean="0">
                <a:latin typeface="+mj-lt"/>
              </a:rPr>
              <a:t>Komandamız</a:t>
            </a:r>
            <a:endParaRPr sz="3200" b="1" dirty="0">
              <a:latin typeface="+mj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42442" y="1101609"/>
            <a:ext cx="2741615" cy="1025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932;p52"/>
          <p:cNvSpPr txBox="1">
            <a:spLocks/>
          </p:cNvSpPr>
          <p:nvPr/>
        </p:nvSpPr>
        <p:spPr>
          <a:xfrm>
            <a:off x="1331508" y="1572258"/>
            <a:ext cx="1726682" cy="44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spcAft>
                <a:spcPts val="1600"/>
              </a:spcAft>
              <a:buFont typeface="Didact Gothic"/>
              <a:buNone/>
            </a:pPr>
            <a:r>
              <a:rPr lang="az-Latn-AZ" sz="1400" dirty="0" smtClean="0">
                <a:solidFill>
                  <a:schemeClr val="lt1"/>
                </a:solidFill>
              </a:rPr>
              <a:t>Ürək-damar cərrahı</a:t>
            </a:r>
            <a:endParaRPr lang="az-Latn-AZ" sz="1400" dirty="0">
              <a:solidFill>
                <a:schemeClr val="lt1"/>
              </a:solidFill>
            </a:endParaRPr>
          </a:p>
        </p:txBody>
      </p:sp>
      <p:sp>
        <p:nvSpPr>
          <p:cNvPr id="35" name="Google Shape;931;p52"/>
          <p:cNvSpPr txBox="1">
            <a:spLocks/>
          </p:cNvSpPr>
          <p:nvPr/>
        </p:nvSpPr>
        <p:spPr>
          <a:xfrm>
            <a:off x="867882" y="1190654"/>
            <a:ext cx="2803484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Latn-AZ" sz="1600" b="1" dirty="0" smtClean="0">
                <a:solidFill>
                  <a:schemeClr val="lt1"/>
                </a:solidFill>
                <a:latin typeface="+mj-lt"/>
              </a:rPr>
              <a:t>Prof. Dr. Kamran Musayev</a:t>
            </a:r>
            <a:endParaRPr lang="az-Latn-AZ"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01222" y="2665529"/>
            <a:ext cx="2741615" cy="1025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2" name="Google Shape;932;p52"/>
          <p:cNvSpPr txBox="1">
            <a:spLocks noGrp="1"/>
          </p:cNvSpPr>
          <p:nvPr>
            <p:ph type="subTitle" idx="4294967295"/>
          </p:nvPr>
        </p:nvSpPr>
        <p:spPr>
          <a:xfrm>
            <a:off x="600879" y="3049014"/>
            <a:ext cx="1709857" cy="6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az-Latn-AZ" sz="1400" dirty="0" smtClean="0">
                <a:solidFill>
                  <a:schemeClr val="lt1"/>
                </a:solidFill>
              </a:rPr>
              <a:t>Pediatr-kardioloq</a:t>
            </a:r>
            <a:br>
              <a:rPr lang="az-Latn-AZ" sz="1400" dirty="0" smtClean="0">
                <a:solidFill>
                  <a:schemeClr val="lt1"/>
                </a:solidFill>
              </a:rPr>
            </a:br>
            <a:r>
              <a:rPr lang="az-Latn-AZ" sz="1400" dirty="0" smtClean="0">
                <a:solidFill>
                  <a:schemeClr val="lt1"/>
                </a:solidFill>
              </a:rPr>
              <a:t>Rezident</a:t>
            </a:r>
            <a:endParaRPr sz="1400" dirty="0">
              <a:solidFill>
                <a:schemeClr val="lt1"/>
              </a:solidFill>
            </a:endParaRPr>
          </a:p>
        </p:txBody>
      </p:sp>
      <p:sp>
        <p:nvSpPr>
          <p:cNvPr id="931" name="Google Shape;931;p52"/>
          <p:cNvSpPr txBox="1">
            <a:spLocks noGrp="1"/>
          </p:cNvSpPr>
          <p:nvPr>
            <p:ph type="title" idx="4294967295"/>
          </p:nvPr>
        </p:nvSpPr>
        <p:spPr>
          <a:xfrm>
            <a:off x="459165" y="2732701"/>
            <a:ext cx="2293723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1600" b="1" dirty="0" smtClean="0">
                <a:solidFill>
                  <a:schemeClr val="lt1"/>
                </a:solidFill>
                <a:latin typeface="+mj-lt"/>
              </a:rPr>
              <a:t>Dr.Fidan Süleymanlı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467355" y="3533501"/>
            <a:ext cx="2741615" cy="1025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931;p52"/>
          <p:cNvSpPr txBox="1">
            <a:spLocks/>
          </p:cNvSpPr>
          <p:nvPr/>
        </p:nvSpPr>
        <p:spPr>
          <a:xfrm>
            <a:off x="5770740" y="3599184"/>
            <a:ext cx="2247616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Latn-AZ" sz="1600" b="1" dirty="0" smtClean="0">
                <a:solidFill>
                  <a:schemeClr val="lt1"/>
                </a:solidFill>
                <a:latin typeface="+mj-lt"/>
              </a:rPr>
              <a:t>Dr.Aytən Ələkbərova</a:t>
            </a:r>
            <a:endParaRPr lang="az-Latn-AZ"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24" name="Google Shape;932;p52"/>
          <p:cNvSpPr txBox="1">
            <a:spLocks/>
          </p:cNvSpPr>
          <p:nvPr/>
        </p:nvSpPr>
        <p:spPr>
          <a:xfrm>
            <a:off x="6116348" y="4002995"/>
            <a:ext cx="1556400" cy="44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spcAft>
                <a:spcPts val="1600"/>
              </a:spcAft>
              <a:buFont typeface="Didact Gothic"/>
              <a:buNone/>
            </a:pPr>
            <a:r>
              <a:rPr lang="az-Latn-AZ" sz="1400" dirty="0" smtClean="0">
                <a:solidFill>
                  <a:schemeClr val="lt1"/>
                </a:solidFill>
              </a:rPr>
              <a:t>Pediatr-kardioloq</a:t>
            </a:r>
            <a:endParaRPr lang="az-Latn-AZ" sz="1400" dirty="0">
              <a:solidFill>
                <a:schemeClr val="lt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378294" y="2405400"/>
            <a:ext cx="2741615" cy="1025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931;p52"/>
          <p:cNvSpPr txBox="1">
            <a:spLocks/>
          </p:cNvSpPr>
          <p:nvPr/>
        </p:nvSpPr>
        <p:spPr>
          <a:xfrm>
            <a:off x="3893126" y="2457301"/>
            <a:ext cx="2026626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Latn-AZ" sz="1600" b="1" dirty="0" smtClean="0">
                <a:solidFill>
                  <a:schemeClr val="lt1"/>
                </a:solidFill>
                <a:latin typeface="+mj-lt"/>
              </a:rPr>
              <a:t>Dr.Vəli Behbudov</a:t>
            </a:r>
            <a:endParaRPr lang="az-Latn-AZ"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21" name="Google Shape;932;p52"/>
          <p:cNvSpPr txBox="1">
            <a:spLocks/>
          </p:cNvSpPr>
          <p:nvPr/>
        </p:nvSpPr>
        <p:spPr>
          <a:xfrm>
            <a:off x="3970901" y="2813765"/>
            <a:ext cx="1556400" cy="44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spcAft>
                <a:spcPts val="1600"/>
              </a:spcAft>
              <a:buFont typeface="Didact Gothic"/>
              <a:buNone/>
            </a:pPr>
            <a:r>
              <a:rPr lang="az-Latn-AZ" sz="1400" dirty="0" smtClean="0">
                <a:solidFill>
                  <a:schemeClr val="lt1"/>
                </a:solidFill>
              </a:rPr>
              <a:t>Pediatr-kardioloq</a:t>
            </a:r>
            <a:endParaRPr lang="az-Latn-AZ" sz="1400" dirty="0">
              <a:solidFill>
                <a:schemeClr val="lt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15699" y="815501"/>
            <a:ext cx="2741615" cy="1025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931;p52"/>
          <p:cNvSpPr txBox="1">
            <a:spLocks/>
          </p:cNvSpPr>
          <p:nvPr/>
        </p:nvSpPr>
        <p:spPr>
          <a:xfrm>
            <a:off x="6316723" y="887904"/>
            <a:ext cx="2297584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Latn-AZ" sz="1600" b="1" dirty="0" smtClean="0">
                <a:solidFill>
                  <a:schemeClr val="lt1"/>
                </a:solidFill>
                <a:latin typeface="+mj-lt"/>
              </a:rPr>
              <a:t>Dr.Kamran Əhmədov</a:t>
            </a:r>
            <a:endParaRPr lang="az-Latn-AZ"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0" name="Google Shape;932;p52"/>
          <p:cNvSpPr txBox="1">
            <a:spLocks/>
          </p:cNvSpPr>
          <p:nvPr/>
        </p:nvSpPr>
        <p:spPr>
          <a:xfrm>
            <a:off x="6547899" y="1276169"/>
            <a:ext cx="1791513" cy="44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spcAft>
                <a:spcPts val="1600"/>
              </a:spcAft>
              <a:buFont typeface="Didact Gothic"/>
              <a:buNone/>
            </a:pPr>
            <a:r>
              <a:rPr lang="az-Latn-AZ" sz="1400" dirty="0" smtClean="0">
                <a:solidFill>
                  <a:schemeClr val="lt1"/>
                </a:solidFill>
              </a:rPr>
              <a:t>Ürək-damar cərrahı</a:t>
            </a:r>
            <a:endParaRPr lang="az-Latn-AZ" sz="1400" dirty="0">
              <a:solidFill>
                <a:schemeClr val="lt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01940" y="2041441"/>
            <a:ext cx="2741615" cy="1025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oogle Shape;931;p52"/>
          <p:cNvSpPr txBox="1">
            <a:spLocks/>
          </p:cNvSpPr>
          <p:nvPr/>
        </p:nvSpPr>
        <p:spPr>
          <a:xfrm>
            <a:off x="6499751" y="2113510"/>
            <a:ext cx="2495551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Latn-AZ" sz="1600" b="1" dirty="0" smtClean="0">
                <a:solidFill>
                  <a:schemeClr val="lt1"/>
                </a:solidFill>
                <a:latin typeface="+mj-lt"/>
              </a:rPr>
              <a:t>Dr.Günel Mustafazadə</a:t>
            </a:r>
            <a:endParaRPr lang="az-Latn-AZ"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27" name="Google Shape;932;p52"/>
          <p:cNvSpPr txBox="1">
            <a:spLocks/>
          </p:cNvSpPr>
          <p:nvPr/>
        </p:nvSpPr>
        <p:spPr>
          <a:xfrm>
            <a:off x="6834016" y="2454776"/>
            <a:ext cx="1556400" cy="44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spcAft>
                <a:spcPts val="1600"/>
              </a:spcAft>
              <a:buFont typeface="Didact Gothic"/>
              <a:buNone/>
            </a:pPr>
            <a:r>
              <a:rPr lang="az-Latn-AZ" sz="1400" dirty="0" smtClean="0">
                <a:solidFill>
                  <a:schemeClr val="lt1"/>
                </a:solidFill>
              </a:rPr>
              <a:t>Pediatr-kardioloq</a:t>
            </a:r>
            <a:endParaRPr lang="az-Latn-AZ" sz="1400" dirty="0">
              <a:solidFill>
                <a:schemeClr val="lt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213249" y="3969320"/>
            <a:ext cx="2741615" cy="1025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931;p52"/>
          <p:cNvSpPr txBox="1">
            <a:spLocks/>
          </p:cNvSpPr>
          <p:nvPr/>
        </p:nvSpPr>
        <p:spPr>
          <a:xfrm>
            <a:off x="2605700" y="4050878"/>
            <a:ext cx="2026626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z-Latn-AZ" sz="1600" b="1" dirty="0" smtClean="0">
                <a:solidFill>
                  <a:schemeClr val="lt1"/>
                </a:solidFill>
                <a:latin typeface="+mj-lt"/>
              </a:rPr>
              <a:t>Dr.Gültən Rəfibəyli</a:t>
            </a:r>
            <a:endParaRPr lang="az-Latn-AZ"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3" name="Google Shape;932;p52"/>
          <p:cNvSpPr txBox="1">
            <a:spLocks/>
          </p:cNvSpPr>
          <p:nvPr/>
        </p:nvSpPr>
        <p:spPr>
          <a:xfrm>
            <a:off x="2805857" y="4399412"/>
            <a:ext cx="1556400" cy="44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spcAft>
                <a:spcPts val="1600"/>
              </a:spcAft>
              <a:buFont typeface="Didact Gothic"/>
              <a:buNone/>
            </a:pPr>
            <a:r>
              <a:rPr lang="az-Latn-AZ" sz="1400" dirty="0" smtClean="0">
                <a:solidFill>
                  <a:schemeClr val="lt1"/>
                </a:solidFill>
              </a:rPr>
              <a:t>Radioloq</a:t>
            </a:r>
            <a:endParaRPr lang="az-Latn-AZ" sz="140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3"/>
          <p:cNvSpPr txBox="1"/>
          <p:nvPr/>
        </p:nvSpPr>
        <p:spPr>
          <a:xfrm>
            <a:off x="2666548" y="3717550"/>
            <a:ext cx="38109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Righteous"/>
                <a:ea typeface="Righteous"/>
                <a:cs typeface="Righteous"/>
                <a:sym typeface="Righteous"/>
              </a:rPr>
              <a:t>PLEASE KEEP THIS SLIDE FOR ATTRIBUTION</a:t>
            </a:r>
            <a:endParaRPr sz="1200">
              <a:solidFill>
                <a:schemeClr val="accent1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grpSp>
        <p:nvGrpSpPr>
          <p:cNvPr id="943" name="Google Shape;943;p53"/>
          <p:cNvGrpSpPr/>
          <p:nvPr/>
        </p:nvGrpSpPr>
        <p:grpSpPr>
          <a:xfrm>
            <a:off x="4829041" y="4304270"/>
            <a:ext cx="295471" cy="295510"/>
            <a:chOff x="1379798" y="1723250"/>
            <a:chExt cx="397887" cy="397887"/>
          </a:xfrm>
        </p:grpSpPr>
        <p:sp>
          <p:nvSpPr>
            <p:cNvPr id="944" name="Google Shape;944;p53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3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3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3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8" name="Google Shape;948;p53"/>
          <p:cNvGrpSpPr/>
          <p:nvPr/>
        </p:nvGrpSpPr>
        <p:grpSpPr>
          <a:xfrm>
            <a:off x="4019506" y="4304270"/>
            <a:ext cx="295486" cy="295510"/>
            <a:chOff x="266768" y="1721375"/>
            <a:chExt cx="397907" cy="397887"/>
          </a:xfrm>
        </p:grpSpPr>
        <p:sp>
          <p:nvSpPr>
            <p:cNvPr id="949" name="Google Shape;949;p53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3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53"/>
          <p:cNvGrpSpPr/>
          <p:nvPr/>
        </p:nvGrpSpPr>
        <p:grpSpPr>
          <a:xfrm>
            <a:off x="4424288" y="4304270"/>
            <a:ext cx="295455" cy="295510"/>
            <a:chOff x="864491" y="1723250"/>
            <a:chExt cx="397866" cy="397887"/>
          </a:xfrm>
        </p:grpSpPr>
        <p:sp>
          <p:nvSpPr>
            <p:cNvPr id="952" name="Google Shape;952;p53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3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3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746350" y="1967023"/>
            <a:ext cx="3856469" cy="28707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0" name="Google Shape;940;p53"/>
          <p:cNvSpPr txBox="1">
            <a:spLocks noGrp="1"/>
          </p:cNvSpPr>
          <p:nvPr>
            <p:ph type="ctrTitle"/>
          </p:nvPr>
        </p:nvSpPr>
        <p:spPr>
          <a:xfrm>
            <a:off x="2366860" y="1940787"/>
            <a:ext cx="4600748" cy="90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b="1" dirty="0" smtClean="0">
                <a:latin typeface="+mj-lt"/>
              </a:rPr>
              <a:t>Təşəkkür edirəm</a:t>
            </a:r>
            <a:r>
              <a:rPr lang="en-US" b="1" dirty="0" smtClean="0">
                <a:latin typeface="+mj-lt"/>
              </a:rPr>
              <a:t>!</a:t>
            </a:r>
            <a:endParaRPr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6846" y="-255182"/>
            <a:ext cx="1171805" cy="104199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10408" y="1013269"/>
            <a:ext cx="914400" cy="9144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746350" y="3081986"/>
            <a:ext cx="669850" cy="5209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04346" y="3915425"/>
            <a:ext cx="2285220" cy="18972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/>
          <p:nvPr/>
        </p:nvSpPr>
        <p:spPr>
          <a:xfrm>
            <a:off x="3221700" y="812225"/>
            <a:ext cx="2700600" cy="212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0"/>
          <p:cNvSpPr/>
          <p:nvPr/>
        </p:nvSpPr>
        <p:spPr>
          <a:xfrm>
            <a:off x="3412950" y="982175"/>
            <a:ext cx="2318100" cy="1783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xfrm>
            <a:off x="1958550" y="3173625"/>
            <a:ext cx="52269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b="1" dirty="0" smtClean="0">
                <a:latin typeface="+mj-lt"/>
              </a:rPr>
              <a:t>Məlumat</a:t>
            </a:r>
            <a:endParaRPr b="1" dirty="0">
              <a:latin typeface="+mj-lt"/>
            </a:endParaRPr>
          </a:p>
        </p:txBody>
      </p:sp>
      <p:sp>
        <p:nvSpPr>
          <p:cNvPr id="194" name="Google Shape;194;p30"/>
          <p:cNvSpPr txBox="1">
            <a:spLocks noGrp="1"/>
          </p:cNvSpPr>
          <p:nvPr>
            <p:ph type="title" idx="2"/>
          </p:nvPr>
        </p:nvSpPr>
        <p:spPr>
          <a:xfrm>
            <a:off x="1423950" y="991825"/>
            <a:ext cx="6296100" cy="16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>
            <a:spLocks noGrp="1"/>
          </p:cNvSpPr>
          <p:nvPr>
            <p:ph type="title"/>
          </p:nvPr>
        </p:nvSpPr>
        <p:spPr>
          <a:xfrm>
            <a:off x="4488659" y="540675"/>
            <a:ext cx="2808000" cy="5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3200" b="1" dirty="0" smtClean="0">
                <a:latin typeface="+mj-lt"/>
              </a:rPr>
              <a:t>Nədir</a:t>
            </a:r>
            <a:r>
              <a:rPr lang="en-US" sz="3200" b="1" dirty="0" smtClean="0">
                <a:latin typeface="+mj-lt"/>
              </a:rPr>
              <a:t>?</a:t>
            </a:r>
            <a:endParaRPr sz="3200" b="1" dirty="0">
              <a:latin typeface="+mj-lt"/>
            </a:endParaRPr>
          </a:p>
        </p:txBody>
      </p:sp>
      <p:sp>
        <p:nvSpPr>
          <p:cNvPr id="201" name="Google Shape;201;p31"/>
          <p:cNvSpPr txBox="1">
            <a:spLocks noGrp="1"/>
          </p:cNvSpPr>
          <p:nvPr>
            <p:ph type="body" idx="1"/>
          </p:nvPr>
        </p:nvSpPr>
        <p:spPr>
          <a:xfrm>
            <a:off x="4488759" y="1103175"/>
            <a:ext cx="4529118" cy="17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buSzPts val="1100"/>
            </a:pPr>
            <a:r>
              <a:rPr lang="az-Latn-AZ" dirty="0" smtClean="0">
                <a:latin typeface="+mj-lt"/>
              </a:rPr>
              <a:t>ARCAPA </a:t>
            </a:r>
            <a:r>
              <a:rPr lang="az-Latn-AZ" dirty="0"/>
              <a:t>(anomalous origin of the right coronary artery from the pulmonary artery),</a:t>
            </a:r>
            <a:r>
              <a:rPr lang="az-Latn-AZ" dirty="0" smtClean="0">
                <a:latin typeface="+mj-lt"/>
              </a:rPr>
              <a:t> </a:t>
            </a:r>
            <a:r>
              <a:rPr lang="az-Latn-AZ" dirty="0">
                <a:latin typeface="+mj-lt"/>
              </a:rPr>
              <a:t>– sağ koronar arteriyanın ağciyər arteriyasından anomal ayrılması (anomalous origin of the right coronary artery from the pulmonary artery</a:t>
            </a:r>
            <a:r>
              <a:rPr lang="az-Latn-AZ" dirty="0" smtClean="0">
                <a:latin typeface="+mj-lt"/>
              </a:rPr>
              <a:t>), </a:t>
            </a:r>
            <a:r>
              <a:rPr lang="az-Latn-AZ" dirty="0">
                <a:latin typeface="+mj-lt"/>
              </a:rPr>
              <a:t>adətən, asimptomatik gedişə malik olaraq təsadüfən aşkarlanan və çox nadir rast gələn anadangəlmə koronar </a:t>
            </a:r>
            <a:r>
              <a:rPr lang="az-Latn-AZ" dirty="0" smtClean="0">
                <a:latin typeface="+mj-lt"/>
              </a:rPr>
              <a:t>anomaliyadır.</a:t>
            </a:r>
          </a:p>
          <a:p>
            <a:pPr marL="285750" indent="-285750">
              <a:buSzPts val="1100"/>
            </a:pPr>
            <a:endParaRPr lang="az-Latn-AZ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5" y="273269"/>
            <a:ext cx="3444766" cy="45930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8786" y="388883"/>
            <a:ext cx="45719" cy="43828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20511" y="388883"/>
            <a:ext cx="45719" cy="43828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2309648" y="-1121978"/>
            <a:ext cx="45719" cy="3067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2309488" y="3215115"/>
            <a:ext cx="45719" cy="3067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20659" y="486648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https://cardiothoracicsurgery.biomedcentral.com/articles/10.1186/s13019-020-01374-x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8428" y="1072368"/>
            <a:ext cx="3573834" cy="562500"/>
          </a:xfrm>
        </p:spPr>
        <p:txBody>
          <a:bodyPr/>
          <a:lstStyle/>
          <a:p>
            <a:r>
              <a:rPr lang="az-Latn-AZ" sz="3200" b="1" dirty="0" smtClean="0">
                <a:latin typeface="+mj-lt"/>
              </a:rPr>
              <a:t>Rastgəlmə tezliyi</a:t>
            </a:r>
            <a:endParaRPr lang="en-US" sz="3200" b="1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4307" y="1978408"/>
            <a:ext cx="3309738" cy="1731000"/>
          </a:xfrm>
        </p:spPr>
        <p:txBody>
          <a:bodyPr/>
          <a:lstStyle/>
          <a:p>
            <a:r>
              <a:rPr lang="az-Latn-AZ" sz="2000" b="1" dirty="0" smtClean="0">
                <a:solidFill>
                  <a:schemeClr val="accent3">
                    <a:lumMod val="50000"/>
                  </a:schemeClr>
                </a:solidFill>
              </a:rPr>
              <a:t>Ümumi populyasiyanın 0.002%-i;</a:t>
            </a:r>
          </a:p>
          <a:p>
            <a:r>
              <a:rPr lang="az-Latn-AZ" sz="2000" b="1" dirty="0" smtClean="0">
                <a:solidFill>
                  <a:schemeClr val="accent3">
                    <a:lumMod val="50000"/>
                  </a:schemeClr>
                </a:solidFill>
              </a:rPr>
              <a:t>AÜQ-nin</a:t>
            </a:r>
            <a:br>
              <a:rPr lang="az-Latn-AZ" sz="20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az-Latn-AZ" sz="2000" b="1" dirty="0" smtClean="0">
                <a:solidFill>
                  <a:schemeClr val="accent3">
                    <a:lumMod val="50000"/>
                  </a:schemeClr>
                </a:solidFill>
              </a:rPr>
              <a:t>0.12%-i.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4" name="Google Shape;7522;p67"/>
          <p:cNvGrpSpPr/>
          <p:nvPr/>
        </p:nvGrpSpPr>
        <p:grpSpPr>
          <a:xfrm>
            <a:off x="1827610" y="1950801"/>
            <a:ext cx="159039" cy="339253"/>
            <a:chOff x="4584850" y="4399275"/>
            <a:chExt cx="225875" cy="481825"/>
          </a:xfrm>
        </p:grpSpPr>
        <p:sp>
          <p:nvSpPr>
            <p:cNvPr id="5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7" name="Google Shape;7522;p67"/>
          <p:cNvGrpSpPr/>
          <p:nvPr/>
        </p:nvGrpSpPr>
        <p:grpSpPr>
          <a:xfrm>
            <a:off x="2084684" y="1950801"/>
            <a:ext cx="159039" cy="339253"/>
            <a:chOff x="4584850" y="4399275"/>
            <a:chExt cx="225875" cy="481825"/>
          </a:xfrm>
        </p:grpSpPr>
        <p:sp>
          <p:nvSpPr>
            <p:cNvPr id="8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0" name="Google Shape;7522;p67"/>
          <p:cNvGrpSpPr/>
          <p:nvPr/>
        </p:nvGrpSpPr>
        <p:grpSpPr>
          <a:xfrm>
            <a:off x="2341758" y="1950801"/>
            <a:ext cx="159039" cy="339253"/>
            <a:chOff x="4584850" y="4399275"/>
            <a:chExt cx="225875" cy="481825"/>
          </a:xfrm>
        </p:grpSpPr>
        <p:sp>
          <p:nvSpPr>
            <p:cNvPr id="11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3" name="Google Shape;7522;p67"/>
          <p:cNvGrpSpPr/>
          <p:nvPr/>
        </p:nvGrpSpPr>
        <p:grpSpPr>
          <a:xfrm>
            <a:off x="2598197" y="1950801"/>
            <a:ext cx="159039" cy="339253"/>
            <a:chOff x="4584850" y="4399275"/>
            <a:chExt cx="225875" cy="481825"/>
          </a:xfrm>
        </p:grpSpPr>
        <p:sp>
          <p:nvSpPr>
            <p:cNvPr id="14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6" name="Google Shape;7522;p67"/>
          <p:cNvGrpSpPr/>
          <p:nvPr/>
        </p:nvGrpSpPr>
        <p:grpSpPr>
          <a:xfrm>
            <a:off x="3366734" y="1953792"/>
            <a:ext cx="159039" cy="339253"/>
            <a:chOff x="4584850" y="4399275"/>
            <a:chExt cx="225875" cy="481825"/>
          </a:xfrm>
        </p:grpSpPr>
        <p:sp>
          <p:nvSpPr>
            <p:cNvPr id="17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9" name="Google Shape;7522;p67"/>
          <p:cNvGrpSpPr/>
          <p:nvPr/>
        </p:nvGrpSpPr>
        <p:grpSpPr>
          <a:xfrm>
            <a:off x="3621758" y="1950801"/>
            <a:ext cx="159039" cy="339253"/>
            <a:chOff x="4584850" y="4399275"/>
            <a:chExt cx="225875" cy="481825"/>
          </a:xfrm>
        </p:grpSpPr>
        <p:sp>
          <p:nvSpPr>
            <p:cNvPr id="20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2" name="Google Shape;7522;p67"/>
          <p:cNvGrpSpPr/>
          <p:nvPr/>
        </p:nvGrpSpPr>
        <p:grpSpPr>
          <a:xfrm>
            <a:off x="1832498" y="2398789"/>
            <a:ext cx="159039" cy="339253"/>
            <a:chOff x="4584850" y="4399275"/>
            <a:chExt cx="225875" cy="481825"/>
          </a:xfrm>
        </p:grpSpPr>
        <p:sp>
          <p:nvSpPr>
            <p:cNvPr id="23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5" name="Google Shape;7522;p67"/>
          <p:cNvGrpSpPr/>
          <p:nvPr/>
        </p:nvGrpSpPr>
        <p:grpSpPr>
          <a:xfrm>
            <a:off x="2084656" y="2398789"/>
            <a:ext cx="159039" cy="339253"/>
            <a:chOff x="4584850" y="4399275"/>
            <a:chExt cx="225875" cy="481825"/>
          </a:xfrm>
        </p:grpSpPr>
        <p:sp>
          <p:nvSpPr>
            <p:cNvPr id="26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8" name="Google Shape;7522;p67"/>
          <p:cNvGrpSpPr/>
          <p:nvPr/>
        </p:nvGrpSpPr>
        <p:grpSpPr>
          <a:xfrm>
            <a:off x="2854636" y="1955688"/>
            <a:ext cx="159039" cy="339253"/>
            <a:chOff x="4584850" y="4399275"/>
            <a:chExt cx="225875" cy="481825"/>
          </a:xfrm>
        </p:grpSpPr>
        <p:sp>
          <p:nvSpPr>
            <p:cNvPr id="29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1" name="Google Shape;7522;p67"/>
          <p:cNvGrpSpPr/>
          <p:nvPr/>
        </p:nvGrpSpPr>
        <p:grpSpPr>
          <a:xfrm>
            <a:off x="2344220" y="2398789"/>
            <a:ext cx="159039" cy="339253"/>
            <a:chOff x="4584850" y="4399275"/>
            <a:chExt cx="225875" cy="481825"/>
          </a:xfrm>
        </p:grpSpPr>
        <p:sp>
          <p:nvSpPr>
            <p:cNvPr id="32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4" name="Google Shape;7522;p67"/>
          <p:cNvGrpSpPr/>
          <p:nvPr/>
        </p:nvGrpSpPr>
        <p:grpSpPr>
          <a:xfrm>
            <a:off x="3109660" y="1950801"/>
            <a:ext cx="159039" cy="339253"/>
            <a:chOff x="4584850" y="4399275"/>
            <a:chExt cx="225875" cy="481825"/>
          </a:xfrm>
        </p:grpSpPr>
        <p:sp>
          <p:nvSpPr>
            <p:cNvPr id="35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7" name="Google Shape;7522;p67"/>
          <p:cNvGrpSpPr/>
          <p:nvPr/>
        </p:nvGrpSpPr>
        <p:grpSpPr>
          <a:xfrm>
            <a:off x="3109660" y="2397356"/>
            <a:ext cx="159039" cy="339253"/>
            <a:chOff x="4584850" y="4399275"/>
            <a:chExt cx="225875" cy="481825"/>
          </a:xfrm>
        </p:grpSpPr>
        <p:sp>
          <p:nvSpPr>
            <p:cNvPr id="38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0" name="Google Shape;7522;p67"/>
          <p:cNvGrpSpPr/>
          <p:nvPr/>
        </p:nvGrpSpPr>
        <p:grpSpPr>
          <a:xfrm>
            <a:off x="3363840" y="2402887"/>
            <a:ext cx="159039" cy="339253"/>
            <a:chOff x="4584850" y="4399275"/>
            <a:chExt cx="225875" cy="481825"/>
          </a:xfrm>
        </p:grpSpPr>
        <p:sp>
          <p:nvSpPr>
            <p:cNvPr id="41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3" name="Google Shape;7522;p67"/>
          <p:cNvGrpSpPr/>
          <p:nvPr/>
        </p:nvGrpSpPr>
        <p:grpSpPr>
          <a:xfrm>
            <a:off x="2598169" y="2397356"/>
            <a:ext cx="159039" cy="339253"/>
            <a:chOff x="4584850" y="4399275"/>
            <a:chExt cx="225875" cy="481825"/>
          </a:xfrm>
        </p:grpSpPr>
        <p:sp>
          <p:nvSpPr>
            <p:cNvPr id="44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6" name="Google Shape;7522;p67"/>
          <p:cNvGrpSpPr/>
          <p:nvPr/>
        </p:nvGrpSpPr>
        <p:grpSpPr>
          <a:xfrm>
            <a:off x="2859984" y="2397356"/>
            <a:ext cx="159039" cy="339253"/>
            <a:chOff x="4584850" y="4399275"/>
            <a:chExt cx="225875" cy="481825"/>
          </a:xfrm>
        </p:grpSpPr>
        <p:sp>
          <p:nvSpPr>
            <p:cNvPr id="47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9" name="Google Shape;7522;p67"/>
          <p:cNvGrpSpPr/>
          <p:nvPr/>
        </p:nvGrpSpPr>
        <p:grpSpPr>
          <a:xfrm>
            <a:off x="3623400" y="2397356"/>
            <a:ext cx="159039" cy="339253"/>
            <a:chOff x="4584850" y="4399275"/>
            <a:chExt cx="225875" cy="481825"/>
          </a:xfrm>
        </p:grpSpPr>
        <p:sp>
          <p:nvSpPr>
            <p:cNvPr id="50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" name="Google Shape;7522;p67"/>
          <p:cNvGrpSpPr/>
          <p:nvPr/>
        </p:nvGrpSpPr>
        <p:grpSpPr>
          <a:xfrm>
            <a:off x="1833434" y="2880782"/>
            <a:ext cx="159039" cy="339253"/>
            <a:chOff x="4584850" y="4399275"/>
            <a:chExt cx="225875" cy="481825"/>
          </a:xfrm>
        </p:grpSpPr>
        <p:sp>
          <p:nvSpPr>
            <p:cNvPr id="53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" name="Google Shape;7522;p67"/>
          <p:cNvGrpSpPr/>
          <p:nvPr/>
        </p:nvGrpSpPr>
        <p:grpSpPr>
          <a:xfrm>
            <a:off x="2090508" y="2880782"/>
            <a:ext cx="159039" cy="339253"/>
            <a:chOff x="4584850" y="4399275"/>
            <a:chExt cx="225875" cy="481825"/>
          </a:xfrm>
        </p:grpSpPr>
        <p:sp>
          <p:nvSpPr>
            <p:cNvPr id="56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8" name="Google Shape;7522;p67"/>
          <p:cNvGrpSpPr/>
          <p:nvPr/>
        </p:nvGrpSpPr>
        <p:grpSpPr>
          <a:xfrm>
            <a:off x="2347582" y="2880782"/>
            <a:ext cx="159039" cy="339253"/>
            <a:chOff x="4584850" y="4399275"/>
            <a:chExt cx="225875" cy="481825"/>
          </a:xfrm>
        </p:grpSpPr>
        <p:sp>
          <p:nvSpPr>
            <p:cNvPr id="59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1" name="Google Shape;7522;p67"/>
          <p:cNvGrpSpPr/>
          <p:nvPr/>
        </p:nvGrpSpPr>
        <p:grpSpPr>
          <a:xfrm>
            <a:off x="2604021" y="2880782"/>
            <a:ext cx="159039" cy="339253"/>
            <a:chOff x="4584850" y="4399275"/>
            <a:chExt cx="225875" cy="481825"/>
          </a:xfrm>
        </p:grpSpPr>
        <p:sp>
          <p:nvSpPr>
            <p:cNvPr id="62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3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4" name="Google Shape;7522;p67"/>
          <p:cNvGrpSpPr/>
          <p:nvPr/>
        </p:nvGrpSpPr>
        <p:grpSpPr>
          <a:xfrm>
            <a:off x="3372558" y="2883773"/>
            <a:ext cx="159039" cy="339253"/>
            <a:chOff x="4584850" y="4399275"/>
            <a:chExt cx="225875" cy="481825"/>
          </a:xfrm>
        </p:grpSpPr>
        <p:sp>
          <p:nvSpPr>
            <p:cNvPr id="65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7" name="Google Shape;7522;p67"/>
          <p:cNvGrpSpPr/>
          <p:nvPr/>
        </p:nvGrpSpPr>
        <p:grpSpPr>
          <a:xfrm>
            <a:off x="3627582" y="2880782"/>
            <a:ext cx="159039" cy="339253"/>
            <a:chOff x="4584850" y="4399275"/>
            <a:chExt cx="225875" cy="481825"/>
          </a:xfrm>
        </p:grpSpPr>
        <p:sp>
          <p:nvSpPr>
            <p:cNvPr id="68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9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70" name="Google Shape;7522;p67"/>
          <p:cNvGrpSpPr/>
          <p:nvPr/>
        </p:nvGrpSpPr>
        <p:grpSpPr>
          <a:xfrm>
            <a:off x="1838322" y="3328770"/>
            <a:ext cx="159039" cy="339253"/>
            <a:chOff x="4584850" y="4399275"/>
            <a:chExt cx="225875" cy="481825"/>
          </a:xfrm>
        </p:grpSpPr>
        <p:sp>
          <p:nvSpPr>
            <p:cNvPr id="71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2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73" name="Google Shape;7522;p67"/>
          <p:cNvGrpSpPr/>
          <p:nvPr/>
        </p:nvGrpSpPr>
        <p:grpSpPr>
          <a:xfrm>
            <a:off x="2090480" y="3328770"/>
            <a:ext cx="159039" cy="339253"/>
            <a:chOff x="4584850" y="4399275"/>
            <a:chExt cx="225875" cy="481825"/>
          </a:xfrm>
        </p:grpSpPr>
        <p:sp>
          <p:nvSpPr>
            <p:cNvPr id="74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5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76" name="Google Shape;7522;p67"/>
          <p:cNvGrpSpPr/>
          <p:nvPr/>
        </p:nvGrpSpPr>
        <p:grpSpPr>
          <a:xfrm>
            <a:off x="2860460" y="2885669"/>
            <a:ext cx="159039" cy="339253"/>
            <a:chOff x="4584850" y="4399275"/>
            <a:chExt cx="225875" cy="481825"/>
          </a:xfrm>
        </p:grpSpPr>
        <p:sp>
          <p:nvSpPr>
            <p:cNvPr id="77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8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79" name="Google Shape;7522;p67"/>
          <p:cNvGrpSpPr/>
          <p:nvPr/>
        </p:nvGrpSpPr>
        <p:grpSpPr>
          <a:xfrm>
            <a:off x="2350044" y="3328770"/>
            <a:ext cx="159039" cy="339253"/>
            <a:chOff x="4584850" y="4399275"/>
            <a:chExt cx="225875" cy="481825"/>
          </a:xfrm>
        </p:grpSpPr>
        <p:sp>
          <p:nvSpPr>
            <p:cNvPr id="80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1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2" name="Google Shape;7522;p67"/>
          <p:cNvGrpSpPr/>
          <p:nvPr/>
        </p:nvGrpSpPr>
        <p:grpSpPr>
          <a:xfrm>
            <a:off x="3115484" y="2880782"/>
            <a:ext cx="159039" cy="339253"/>
            <a:chOff x="4584850" y="4399275"/>
            <a:chExt cx="225875" cy="481825"/>
          </a:xfrm>
        </p:grpSpPr>
        <p:sp>
          <p:nvSpPr>
            <p:cNvPr id="83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4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5" name="Google Shape;7522;p67"/>
          <p:cNvGrpSpPr/>
          <p:nvPr/>
        </p:nvGrpSpPr>
        <p:grpSpPr>
          <a:xfrm>
            <a:off x="3115484" y="3327337"/>
            <a:ext cx="159039" cy="339253"/>
            <a:chOff x="4584850" y="4399275"/>
            <a:chExt cx="225875" cy="481825"/>
          </a:xfrm>
        </p:grpSpPr>
        <p:sp>
          <p:nvSpPr>
            <p:cNvPr id="86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7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8" name="Google Shape;7522;p67"/>
          <p:cNvGrpSpPr/>
          <p:nvPr/>
        </p:nvGrpSpPr>
        <p:grpSpPr>
          <a:xfrm>
            <a:off x="3369664" y="3332868"/>
            <a:ext cx="159039" cy="339253"/>
            <a:chOff x="4584850" y="4399275"/>
            <a:chExt cx="225875" cy="481825"/>
          </a:xfrm>
        </p:grpSpPr>
        <p:sp>
          <p:nvSpPr>
            <p:cNvPr id="89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0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1" name="Google Shape;7522;p67"/>
          <p:cNvGrpSpPr/>
          <p:nvPr/>
        </p:nvGrpSpPr>
        <p:grpSpPr>
          <a:xfrm>
            <a:off x="2603993" y="3327337"/>
            <a:ext cx="159039" cy="339253"/>
            <a:chOff x="4584850" y="4399275"/>
            <a:chExt cx="225875" cy="481825"/>
          </a:xfrm>
        </p:grpSpPr>
        <p:sp>
          <p:nvSpPr>
            <p:cNvPr id="92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3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4" name="Google Shape;7522;p67"/>
          <p:cNvGrpSpPr/>
          <p:nvPr/>
        </p:nvGrpSpPr>
        <p:grpSpPr>
          <a:xfrm>
            <a:off x="2865808" y="3327337"/>
            <a:ext cx="159039" cy="339253"/>
            <a:chOff x="4584850" y="4399275"/>
            <a:chExt cx="225875" cy="481825"/>
          </a:xfrm>
        </p:grpSpPr>
        <p:sp>
          <p:nvSpPr>
            <p:cNvPr id="95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7" name="Google Shape;7522;p67"/>
          <p:cNvGrpSpPr/>
          <p:nvPr/>
        </p:nvGrpSpPr>
        <p:grpSpPr>
          <a:xfrm>
            <a:off x="3629224" y="3327337"/>
            <a:ext cx="159039" cy="339253"/>
            <a:chOff x="4584850" y="4399275"/>
            <a:chExt cx="225875" cy="481825"/>
          </a:xfrm>
        </p:grpSpPr>
        <p:sp>
          <p:nvSpPr>
            <p:cNvPr id="98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9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00" name="Google Shape;7522;p67"/>
          <p:cNvGrpSpPr/>
          <p:nvPr/>
        </p:nvGrpSpPr>
        <p:grpSpPr>
          <a:xfrm>
            <a:off x="3891558" y="1950801"/>
            <a:ext cx="159039" cy="339253"/>
            <a:chOff x="4584850" y="4399275"/>
            <a:chExt cx="225875" cy="481825"/>
          </a:xfrm>
        </p:grpSpPr>
        <p:sp>
          <p:nvSpPr>
            <p:cNvPr id="101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2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03" name="Google Shape;7522;p67"/>
          <p:cNvGrpSpPr/>
          <p:nvPr/>
        </p:nvGrpSpPr>
        <p:grpSpPr>
          <a:xfrm>
            <a:off x="4146582" y="1947810"/>
            <a:ext cx="159039" cy="339253"/>
            <a:chOff x="4584850" y="4399275"/>
            <a:chExt cx="225875" cy="481825"/>
          </a:xfrm>
        </p:grpSpPr>
        <p:sp>
          <p:nvSpPr>
            <p:cNvPr id="104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5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06" name="Google Shape;7522;p67"/>
          <p:cNvGrpSpPr/>
          <p:nvPr/>
        </p:nvGrpSpPr>
        <p:grpSpPr>
          <a:xfrm>
            <a:off x="3888664" y="2399896"/>
            <a:ext cx="159039" cy="339253"/>
            <a:chOff x="4584850" y="4399275"/>
            <a:chExt cx="225875" cy="481825"/>
          </a:xfrm>
        </p:grpSpPr>
        <p:sp>
          <p:nvSpPr>
            <p:cNvPr id="107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8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09" name="Google Shape;7522;p67"/>
          <p:cNvGrpSpPr/>
          <p:nvPr/>
        </p:nvGrpSpPr>
        <p:grpSpPr>
          <a:xfrm>
            <a:off x="4148224" y="2394365"/>
            <a:ext cx="159039" cy="339253"/>
            <a:chOff x="4584850" y="4399275"/>
            <a:chExt cx="225875" cy="481825"/>
          </a:xfrm>
        </p:grpSpPr>
        <p:sp>
          <p:nvSpPr>
            <p:cNvPr id="110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1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12" name="Google Shape;7522;p67"/>
          <p:cNvGrpSpPr/>
          <p:nvPr/>
        </p:nvGrpSpPr>
        <p:grpSpPr>
          <a:xfrm>
            <a:off x="3897382" y="2880782"/>
            <a:ext cx="159039" cy="339253"/>
            <a:chOff x="4584850" y="4399275"/>
            <a:chExt cx="225875" cy="481825"/>
          </a:xfrm>
        </p:grpSpPr>
        <p:sp>
          <p:nvSpPr>
            <p:cNvPr id="113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4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15" name="Google Shape;7522;p67"/>
          <p:cNvGrpSpPr/>
          <p:nvPr/>
        </p:nvGrpSpPr>
        <p:grpSpPr>
          <a:xfrm>
            <a:off x="4152406" y="2877791"/>
            <a:ext cx="159039" cy="339253"/>
            <a:chOff x="4584850" y="4399275"/>
            <a:chExt cx="225875" cy="481825"/>
          </a:xfrm>
        </p:grpSpPr>
        <p:sp>
          <p:nvSpPr>
            <p:cNvPr id="116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7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18" name="Google Shape;7522;p67"/>
          <p:cNvGrpSpPr/>
          <p:nvPr/>
        </p:nvGrpSpPr>
        <p:grpSpPr>
          <a:xfrm>
            <a:off x="3894488" y="3329877"/>
            <a:ext cx="159039" cy="339253"/>
            <a:chOff x="4584850" y="4399275"/>
            <a:chExt cx="225875" cy="481825"/>
          </a:xfrm>
        </p:grpSpPr>
        <p:sp>
          <p:nvSpPr>
            <p:cNvPr id="119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0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1" name="Google Shape;7522;p67"/>
          <p:cNvGrpSpPr/>
          <p:nvPr/>
        </p:nvGrpSpPr>
        <p:grpSpPr>
          <a:xfrm>
            <a:off x="4154048" y="3324346"/>
            <a:ext cx="159039" cy="339253"/>
            <a:chOff x="4584850" y="4399275"/>
            <a:chExt cx="225875" cy="481825"/>
          </a:xfrm>
        </p:grpSpPr>
        <p:sp>
          <p:nvSpPr>
            <p:cNvPr id="122" name="Google Shape;7523;p6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3" name="Google Shape;7524;p6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24" name="Oval 123"/>
          <p:cNvSpPr/>
          <p:nvPr/>
        </p:nvSpPr>
        <p:spPr>
          <a:xfrm>
            <a:off x="4226074" y="3440727"/>
            <a:ext cx="48986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2677661" y="49126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https://cardiothoracicsurgery.biomedcentral.com/articles/10.1186/s13019-020-01374-x</a:t>
            </a:r>
          </a:p>
        </p:txBody>
      </p:sp>
    </p:spTree>
    <p:extLst>
      <p:ext uri="{BB962C8B-B14F-4D97-AF65-F5344CB8AC3E}">
        <p14:creationId xmlns:p14="http://schemas.microsoft.com/office/powerpoint/2010/main" val="48881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>
            <a:spLocks noGrp="1"/>
          </p:cNvSpPr>
          <p:nvPr>
            <p:ph type="title"/>
          </p:nvPr>
        </p:nvSpPr>
        <p:spPr>
          <a:xfrm>
            <a:off x="1068300" y="313350"/>
            <a:ext cx="700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3200" b="1" dirty="0" smtClean="0">
                <a:latin typeface="+mj-lt"/>
              </a:rPr>
              <a:t>Manifestasiyası</a:t>
            </a:r>
            <a:endParaRPr sz="3200" b="1" dirty="0">
              <a:latin typeface="+mj-lt"/>
            </a:endParaRPr>
          </a:p>
        </p:txBody>
      </p:sp>
      <p:sp>
        <p:nvSpPr>
          <p:cNvPr id="305" name="Google Shape;305;p37"/>
          <p:cNvSpPr txBox="1">
            <a:spLocks noGrp="1"/>
          </p:cNvSpPr>
          <p:nvPr>
            <p:ph type="subTitle" idx="4294967295"/>
          </p:nvPr>
        </p:nvSpPr>
        <p:spPr>
          <a:xfrm>
            <a:off x="0" y="2952011"/>
            <a:ext cx="3814585" cy="15685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u="sng" dirty="0" err="1" smtClean="0">
                <a:solidFill>
                  <a:schemeClr val="lt1"/>
                </a:solidFill>
              </a:rPr>
              <a:t>Asimptomatik</a:t>
            </a:r>
            <a:endParaRPr sz="4800" u="sng" dirty="0">
              <a:solidFill>
                <a:schemeClr val="lt1"/>
              </a:solidFill>
            </a:endParaRPr>
          </a:p>
        </p:txBody>
      </p:sp>
      <p:sp>
        <p:nvSpPr>
          <p:cNvPr id="306" name="Google Shape;306;p37"/>
          <p:cNvSpPr txBox="1">
            <a:spLocks noGrp="1"/>
          </p:cNvSpPr>
          <p:nvPr>
            <p:ph type="title" idx="4294967295"/>
          </p:nvPr>
        </p:nvSpPr>
        <p:spPr>
          <a:xfrm>
            <a:off x="0" y="2326511"/>
            <a:ext cx="3814585" cy="15685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lt1"/>
                </a:solidFill>
              </a:rPr>
              <a:t>6</a:t>
            </a:r>
            <a:r>
              <a:rPr lang="az-Latn-AZ" sz="4800" dirty="0" smtClean="0">
                <a:solidFill>
                  <a:schemeClr val="lt1"/>
                </a:solidFill>
              </a:rPr>
              <a:t>8</a:t>
            </a:r>
            <a:r>
              <a:rPr lang="en" sz="4800" dirty="0" smtClean="0">
                <a:solidFill>
                  <a:schemeClr val="lt1"/>
                </a:solidFill>
              </a:rPr>
              <a:t>%</a:t>
            </a:r>
            <a:endParaRPr sz="4800" dirty="0">
              <a:solidFill>
                <a:schemeClr val="lt1"/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269171553"/>
              </p:ext>
            </p:extLst>
          </p:nvPr>
        </p:nvGraphicFramePr>
        <p:xfrm>
          <a:off x="4543891" y="1780303"/>
          <a:ext cx="3951890" cy="285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ectangle 18"/>
          <p:cNvSpPr/>
          <p:nvPr/>
        </p:nvSpPr>
        <p:spPr>
          <a:xfrm>
            <a:off x="4321034" y="49126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accent1"/>
                </a:solidFill>
              </a:rPr>
              <a:t>https://cardiothoracicsurgery.biomedcentral.com/articles/10.1186/s13019-020-01374-x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/>
          <p:nvPr/>
        </p:nvSpPr>
        <p:spPr>
          <a:xfrm>
            <a:off x="3221700" y="812225"/>
            <a:ext cx="2700600" cy="212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0"/>
          <p:cNvSpPr/>
          <p:nvPr/>
        </p:nvSpPr>
        <p:spPr>
          <a:xfrm>
            <a:off x="3412950" y="982175"/>
            <a:ext cx="2318100" cy="17832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xfrm>
            <a:off x="1958550" y="3173625"/>
            <a:ext cx="52269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b="1" dirty="0" smtClean="0">
                <a:latin typeface="+mj-lt"/>
              </a:rPr>
              <a:t>Klinik halın müzakirəsi</a:t>
            </a:r>
            <a:endParaRPr b="1" dirty="0">
              <a:latin typeface="+mj-lt"/>
            </a:endParaRPr>
          </a:p>
        </p:txBody>
      </p:sp>
      <p:sp>
        <p:nvSpPr>
          <p:cNvPr id="194" name="Google Shape;194;p30"/>
          <p:cNvSpPr txBox="1">
            <a:spLocks noGrp="1"/>
          </p:cNvSpPr>
          <p:nvPr>
            <p:ph type="title" idx="2"/>
          </p:nvPr>
        </p:nvSpPr>
        <p:spPr>
          <a:xfrm>
            <a:off x="1423950" y="991825"/>
            <a:ext cx="6296100" cy="16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0</a:t>
            </a:r>
            <a:r>
              <a:rPr lang="az-Latn-AZ" dirty="0" smtClean="0">
                <a:solidFill>
                  <a:schemeClr val="lt1"/>
                </a:solidFill>
              </a:rPr>
              <a:t>2</a:t>
            </a: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3200" b="1" dirty="0" smtClean="0">
                <a:latin typeface="+mj-lt"/>
              </a:rPr>
              <a:t>Pasiyent haqqında məlumat</a:t>
            </a:r>
            <a:endParaRPr sz="3200" b="1" dirty="0">
              <a:latin typeface="+mj-lt"/>
            </a:endParaRPr>
          </a:p>
        </p:txBody>
      </p:sp>
      <p:sp>
        <p:nvSpPr>
          <p:cNvPr id="472" name="Google Shape;472;p40"/>
          <p:cNvSpPr/>
          <p:nvPr/>
        </p:nvSpPr>
        <p:spPr>
          <a:xfrm>
            <a:off x="2013017" y="1452197"/>
            <a:ext cx="2190943" cy="21787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0"/>
          <p:cNvSpPr txBox="1"/>
          <p:nvPr/>
        </p:nvSpPr>
        <p:spPr>
          <a:xfrm>
            <a:off x="5663402" y="1955997"/>
            <a:ext cx="21234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az-Latn-AZ" sz="1800" b="1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Yaş</a:t>
            </a:r>
            <a:r>
              <a:rPr lang="en" sz="1800" b="1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:</a:t>
            </a:r>
            <a:r>
              <a:rPr lang="en" sz="1800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 </a:t>
            </a:r>
            <a:r>
              <a:rPr lang="az-Latn-AZ" sz="1800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6 yaş 7 ay</a:t>
            </a:r>
            <a:endParaRPr sz="1800" dirty="0">
              <a:solidFill>
                <a:schemeClr val="tx1"/>
              </a:solidFill>
              <a:latin typeface="Didact Gothic" panose="020B0604020202020204" charset="0"/>
              <a:ea typeface="League Spartan"/>
              <a:cs typeface="League Spartan"/>
              <a:sym typeface="League Spart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1800" b="1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Cins</a:t>
            </a:r>
            <a:r>
              <a:rPr lang="en" sz="1800" b="1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: </a:t>
            </a:r>
            <a:r>
              <a:rPr lang="az-Latn-AZ" sz="1800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Qadın</a:t>
            </a:r>
            <a:endParaRPr sz="1800" dirty="0">
              <a:solidFill>
                <a:schemeClr val="tx1"/>
              </a:solidFill>
              <a:latin typeface="Didact Gothic" panose="020B0604020202020204" charset="0"/>
              <a:ea typeface="League Spartan"/>
              <a:cs typeface="League Spartan"/>
              <a:sym typeface="League Spart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1800" b="1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Çəki</a:t>
            </a:r>
            <a:r>
              <a:rPr lang="en" sz="1800" b="1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: </a:t>
            </a:r>
            <a:r>
              <a:rPr lang="az-Latn-AZ" sz="1800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24 kq</a:t>
            </a:r>
            <a:endParaRPr sz="1800" dirty="0">
              <a:solidFill>
                <a:schemeClr val="tx1"/>
              </a:solidFill>
              <a:latin typeface="Didact Gothic" panose="020B0604020202020204" charset="0"/>
              <a:ea typeface="League Spartan"/>
              <a:cs typeface="League Spartan"/>
              <a:sym typeface="League Spart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1800" b="1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Boy</a:t>
            </a:r>
            <a:r>
              <a:rPr lang="en" sz="1800" b="1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:</a:t>
            </a:r>
            <a:r>
              <a:rPr lang="en" sz="1800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 </a:t>
            </a:r>
            <a:r>
              <a:rPr lang="az-Latn-AZ" sz="1800" dirty="0" smtClean="0">
                <a:solidFill>
                  <a:schemeClr val="tx1"/>
                </a:solidFill>
                <a:latin typeface="Didact Gothic" panose="020B0604020202020204" charset="0"/>
                <a:ea typeface="League Spartan"/>
                <a:cs typeface="League Spartan"/>
                <a:sym typeface="League Spartan"/>
              </a:rPr>
              <a:t>123 sm</a:t>
            </a:r>
            <a:endParaRPr sz="1800" dirty="0">
              <a:solidFill>
                <a:schemeClr val="tx1"/>
              </a:solidFill>
              <a:latin typeface="Didact Gothic" panose="020B0604020202020204" charset="0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474" name="Google Shape;474;p40"/>
          <p:cNvSpPr txBox="1"/>
          <p:nvPr/>
        </p:nvSpPr>
        <p:spPr>
          <a:xfrm>
            <a:off x="5642142" y="1679745"/>
            <a:ext cx="22542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2400" b="1" dirty="0" smtClean="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rPr>
              <a:t>Qırmızı Yanaq</a:t>
            </a:r>
            <a:endParaRPr sz="2400" b="1" dirty="0">
              <a:solidFill>
                <a:schemeClr val="accen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78" name="Google Shape;478;p40"/>
          <p:cNvSpPr txBox="1"/>
          <p:nvPr/>
        </p:nvSpPr>
        <p:spPr>
          <a:xfrm>
            <a:off x="999358" y="3902025"/>
            <a:ext cx="212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Mercury is the closest planet to the Sun</a:t>
            </a:r>
            <a:endParaRPr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479" name="Google Shape;479;p40"/>
          <p:cNvSpPr txBox="1"/>
          <p:nvPr/>
        </p:nvSpPr>
        <p:spPr>
          <a:xfrm>
            <a:off x="6133570" y="3878275"/>
            <a:ext cx="212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Saturn is a gas giant and has several rings</a:t>
            </a:r>
            <a:endParaRPr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cxnSp>
        <p:nvCxnSpPr>
          <p:cNvPr id="486" name="Google Shape;486;p40"/>
          <p:cNvCxnSpPr/>
          <p:nvPr/>
        </p:nvCxnSpPr>
        <p:spPr>
          <a:xfrm flipH="1">
            <a:off x="5089005" y="1723090"/>
            <a:ext cx="12028" cy="162470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7" name="Google Shape;487;p40"/>
          <p:cNvGrpSpPr/>
          <p:nvPr/>
        </p:nvGrpSpPr>
        <p:grpSpPr>
          <a:xfrm>
            <a:off x="720000" y="2767275"/>
            <a:ext cx="394425" cy="362325"/>
            <a:chOff x="722375" y="3367175"/>
            <a:chExt cx="394425" cy="362325"/>
          </a:xfrm>
          <a:solidFill>
            <a:schemeClr val="accent1"/>
          </a:solidFill>
        </p:grpSpPr>
        <p:sp>
          <p:nvSpPr>
            <p:cNvPr id="488" name="Google Shape;488;p40"/>
            <p:cNvSpPr/>
            <p:nvPr/>
          </p:nvSpPr>
          <p:spPr>
            <a:xfrm>
              <a:off x="722375" y="3367175"/>
              <a:ext cx="318600" cy="31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0"/>
            <p:cNvSpPr/>
            <p:nvPr/>
          </p:nvSpPr>
          <p:spPr>
            <a:xfrm>
              <a:off x="835700" y="3448400"/>
              <a:ext cx="281100" cy="281100"/>
            </a:xfrm>
            <a:prstGeom prst="ellipse">
              <a:avLst/>
            </a:pr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 rot="10800000">
            <a:off x="7896342" y="1017718"/>
            <a:ext cx="187200" cy="18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7119;p66"/>
          <p:cNvGrpSpPr/>
          <p:nvPr/>
        </p:nvGrpSpPr>
        <p:grpSpPr>
          <a:xfrm>
            <a:off x="2692169" y="1637423"/>
            <a:ext cx="832638" cy="1777389"/>
            <a:chOff x="996380" y="1542757"/>
            <a:chExt cx="556859" cy="1310345"/>
          </a:xfrm>
        </p:grpSpPr>
        <p:sp>
          <p:nvSpPr>
            <p:cNvPr id="24" name="Google Shape;7120;p66"/>
            <p:cNvSpPr/>
            <p:nvPr/>
          </p:nvSpPr>
          <p:spPr>
            <a:xfrm>
              <a:off x="1091487" y="1674397"/>
              <a:ext cx="366796" cy="342104"/>
            </a:xfrm>
            <a:custGeom>
              <a:avLst/>
              <a:gdLst/>
              <a:ahLst/>
              <a:cxnLst/>
              <a:rect l="l" t="t" r="r" b="b"/>
              <a:pathLst>
                <a:path w="14528" h="13550" extrusionOk="0">
                  <a:moveTo>
                    <a:pt x="2151" y="0"/>
                  </a:moveTo>
                  <a:cubicBezTo>
                    <a:pt x="958" y="0"/>
                    <a:pt x="0" y="958"/>
                    <a:pt x="0" y="2157"/>
                  </a:cubicBezTo>
                  <a:lnTo>
                    <a:pt x="0" y="11393"/>
                  </a:lnTo>
                  <a:cubicBezTo>
                    <a:pt x="0" y="12585"/>
                    <a:pt x="958" y="13550"/>
                    <a:pt x="2151" y="13550"/>
                  </a:cubicBezTo>
                  <a:lnTo>
                    <a:pt x="12371" y="13550"/>
                  </a:lnTo>
                  <a:cubicBezTo>
                    <a:pt x="13563" y="13550"/>
                    <a:pt x="14528" y="12585"/>
                    <a:pt x="14528" y="11393"/>
                  </a:cubicBezTo>
                  <a:lnTo>
                    <a:pt x="14528" y="2157"/>
                  </a:lnTo>
                  <a:cubicBezTo>
                    <a:pt x="14528" y="958"/>
                    <a:pt x="13563" y="0"/>
                    <a:pt x="12371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121;p66"/>
            <p:cNvSpPr/>
            <p:nvPr/>
          </p:nvSpPr>
          <p:spPr>
            <a:xfrm>
              <a:off x="996380" y="1547529"/>
              <a:ext cx="556859" cy="1272651"/>
            </a:xfrm>
            <a:custGeom>
              <a:avLst/>
              <a:gdLst/>
              <a:ahLst/>
              <a:cxnLst/>
              <a:rect l="l" t="t" r="r" b="b"/>
              <a:pathLst>
                <a:path w="22056" h="50407" extrusionOk="0">
                  <a:moveTo>
                    <a:pt x="11028" y="0"/>
                  </a:moveTo>
                  <a:cubicBezTo>
                    <a:pt x="7052" y="0"/>
                    <a:pt x="3832" y="3226"/>
                    <a:pt x="3832" y="7202"/>
                  </a:cubicBezTo>
                  <a:lnTo>
                    <a:pt x="3832" y="7208"/>
                  </a:lnTo>
                  <a:cubicBezTo>
                    <a:pt x="3806" y="7208"/>
                    <a:pt x="3787" y="7202"/>
                    <a:pt x="3767" y="7202"/>
                  </a:cubicBezTo>
                  <a:cubicBezTo>
                    <a:pt x="3764" y="7202"/>
                    <a:pt x="3760" y="7202"/>
                    <a:pt x="3757" y="7202"/>
                  </a:cubicBezTo>
                  <a:cubicBezTo>
                    <a:pt x="3091" y="7202"/>
                    <a:pt x="2588" y="7811"/>
                    <a:pt x="2718" y="8466"/>
                  </a:cubicBezTo>
                  <a:cubicBezTo>
                    <a:pt x="2815" y="8983"/>
                    <a:pt x="3269" y="9322"/>
                    <a:pt x="3759" y="9322"/>
                  </a:cubicBezTo>
                  <a:cubicBezTo>
                    <a:pt x="3894" y="9322"/>
                    <a:pt x="4031" y="9297"/>
                    <a:pt x="4165" y="9242"/>
                  </a:cubicBezTo>
                  <a:cubicBezTo>
                    <a:pt x="4934" y="11569"/>
                    <a:pt x="6948" y="13413"/>
                    <a:pt x="9151" y="14104"/>
                  </a:cubicBezTo>
                  <a:lnTo>
                    <a:pt x="9151" y="16124"/>
                  </a:lnTo>
                  <a:lnTo>
                    <a:pt x="6863" y="16124"/>
                  </a:lnTo>
                  <a:cubicBezTo>
                    <a:pt x="6863" y="16124"/>
                    <a:pt x="6857" y="16170"/>
                    <a:pt x="6837" y="16183"/>
                  </a:cubicBezTo>
                  <a:cubicBezTo>
                    <a:pt x="6257" y="16183"/>
                    <a:pt x="5742" y="16561"/>
                    <a:pt x="5560" y="17109"/>
                  </a:cubicBezTo>
                  <a:lnTo>
                    <a:pt x="228" y="32861"/>
                  </a:lnTo>
                  <a:cubicBezTo>
                    <a:pt x="0" y="33559"/>
                    <a:pt x="372" y="34308"/>
                    <a:pt x="1069" y="34543"/>
                  </a:cubicBezTo>
                  <a:cubicBezTo>
                    <a:pt x="1208" y="34588"/>
                    <a:pt x="1349" y="34610"/>
                    <a:pt x="1488" y="34610"/>
                  </a:cubicBezTo>
                  <a:cubicBezTo>
                    <a:pt x="2045" y="34610"/>
                    <a:pt x="2563" y="34261"/>
                    <a:pt x="2750" y="33702"/>
                  </a:cubicBezTo>
                  <a:lnTo>
                    <a:pt x="2926" y="33187"/>
                  </a:lnTo>
                  <a:lnTo>
                    <a:pt x="3507" y="33428"/>
                  </a:lnTo>
                  <a:cubicBezTo>
                    <a:pt x="3507" y="33428"/>
                    <a:pt x="4008" y="32412"/>
                    <a:pt x="3467" y="31577"/>
                  </a:cubicBezTo>
                  <a:lnTo>
                    <a:pt x="6733" y="21925"/>
                  </a:lnTo>
                  <a:lnTo>
                    <a:pt x="6733" y="21925"/>
                  </a:lnTo>
                  <a:cubicBezTo>
                    <a:pt x="6733" y="27706"/>
                    <a:pt x="5951" y="29172"/>
                    <a:pt x="5951" y="32366"/>
                  </a:cubicBezTo>
                  <a:cubicBezTo>
                    <a:pt x="5951" y="35560"/>
                    <a:pt x="7860" y="48497"/>
                    <a:pt x="7860" y="48497"/>
                  </a:cubicBezTo>
                  <a:lnTo>
                    <a:pt x="5553" y="50407"/>
                  </a:lnTo>
                  <a:lnTo>
                    <a:pt x="10018" y="50407"/>
                  </a:lnTo>
                  <a:lnTo>
                    <a:pt x="10761" y="31630"/>
                  </a:lnTo>
                  <a:lnTo>
                    <a:pt x="11145" y="31630"/>
                  </a:lnTo>
                  <a:lnTo>
                    <a:pt x="11888" y="50407"/>
                  </a:lnTo>
                  <a:lnTo>
                    <a:pt x="16353" y="50407"/>
                  </a:lnTo>
                  <a:lnTo>
                    <a:pt x="14039" y="48497"/>
                  </a:lnTo>
                  <a:cubicBezTo>
                    <a:pt x="14039" y="48497"/>
                    <a:pt x="15949" y="34171"/>
                    <a:pt x="15949" y="31590"/>
                  </a:cubicBezTo>
                  <a:cubicBezTo>
                    <a:pt x="15949" y="29003"/>
                    <a:pt x="15290" y="27680"/>
                    <a:pt x="15290" y="21821"/>
                  </a:cubicBezTo>
                  <a:lnTo>
                    <a:pt x="15290" y="21821"/>
                  </a:lnTo>
                  <a:lnTo>
                    <a:pt x="18595" y="31584"/>
                  </a:lnTo>
                  <a:cubicBezTo>
                    <a:pt x="18047" y="32418"/>
                    <a:pt x="18556" y="33435"/>
                    <a:pt x="18556" y="33435"/>
                  </a:cubicBezTo>
                  <a:lnTo>
                    <a:pt x="19129" y="33187"/>
                  </a:lnTo>
                  <a:lnTo>
                    <a:pt x="19312" y="33702"/>
                  </a:lnTo>
                  <a:cubicBezTo>
                    <a:pt x="19494" y="34259"/>
                    <a:pt x="20009" y="34613"/>
                    <a:pt x="20564" y="34613"/>
                  </a:cubicBezTo>
                  <a:cubicBezTo>
                    <a:pt x="20704" y="34613"/>
                    <a:pt x="20846" y="34590"/>
                    <a:pt x="20987" y="34543"/>
                  </a:cubicBezTo>
                  <a:cubicBezTo>
                    <a:pt x="21684" y="34315"/>
                    <a:pt x="22056" y="33565"/>
                    <a:pt x="21827" y="32868"/>
                  </a:cubicBezTo>
                  <a:lnTo>
                    <a:pt x="16496" y="17128"/>
                  </a:lnTo>
                  <a:cubicBezTo>
                    <a:pt x="16333" y="16613"/>
                    <a:pt x="15877" y="16242"/>
                    <a:pt x="15336" y="16190"/>
                  </a:cubicBezTo>
                  <a:cubicBezTo>
                    <a:pt x="15323" y="16170"/>
                    <a:pt x="15310" y="16150"/>
                    <a:pt x="15303" y="16131"/>
                  </a:cubicBezTo>
                  <a:lnTo>
                    <a:pt x="12905" y="16131"/>
                  </a:lnTo>
                  <a:lnTo>
                    <a:pt x="12905" y="14104"/>
                  </a:lnTo>
                  <a:cubicBezTo>
                    <a:pt x="15101" y="13413"/>
                    <a:pt x="17102" y="11595"/>
                    <a:pt x="17884" y="9281"/>
                  </a:cubicBezTo>
                  <a:cubicBezTo>
                    <a:pt x="17972" y="9303"/>
                    <a:pt x="18060" y="9313"/>
                    <a:pt x="18146" y="9313"/>
                  </a:cubicBezTo>
                  <a:cubicBezTo>
                    <a:pt x="18649" y="9313"/>
                    <a:pt x="19099" y="8957"/>
                    <a:pt x="19188" y="8434"/>
                  </a:cubicBezTo>
                  <a:cubicBezTo>
                    <a:pt x="19286" y="7828"/>
                    <a:pt x="18849" y="7261"/>
                    <a:pt x="18230" y="7215"/>
                  </a:cubicBezTo>
                  <a:lnTo>
                    <a:pt x="18230" y="7202"/>
                  </a:lnTo>
                  <a:cubicBezTo>
                    <a:pt x="18230" y="3226"/>
                    <a:pt x="15010" y="0"/>
                    <a:pt x="11028" y="0"/>
                  </a:cubicBezTo>
                  <a:close/>
                </a:path>
              </a:pathLst>
            </a:custGeom>
            <a:solidFill>
              <a:srgbClr val="F2F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122;p66"/>
            <p:cNvSpPr/>
            <p:nvPr/>
          </p:nvSpPr>
          <p:spPr>
            <a:xfrm>
              <a:off x="1046067" y="2803693"/>
              <a:ext cx="457485" cy="49409"/>
            </a:xfrm>
            <a:custGeom>
              <a:avLst/>
              <a:gdLst/>
              <a:ahLst/>
              <a:cxnLst/>
              <a:rect l="l" t="t" r="r" b="b"/>
              <a:pathLst>
                <a:path w="18120" h="1957" extrusionOk="0">
                  <a:moveTo>
                    <a:pt x="9060" y="1"/>
                  </a:moveTo>
                  <a:cubicBezTo>
                    <a:pt x="4061" y="1"/>
                    <a:pt x="0" y="437"/>
                    <a:pt x="0" y="978"/>
                  </a:cubicBezTo>
                  <a:cubicBezTo>
                    <a:pt x="0" y="1519"/>
                    <a:pt x="4061" y="1956"/>
                    <a:pt x="9060" y="1956"/>
                  </a:cubicBezTo>
                  <a:cubicBezTo>
                    <a:pt x="14065" y="1956"/>
                    <a:pt x="18119" y="1519"/>
                    <a:pt x="18119" y="978"/>
                  </a:cubicBezTo>
                  <a:cubicBezTo>
                    <a:pt x="18119" y="437"/>
                    <a:pt x="14065" y="1"/>
                    <a:pt x="9060" y="1"/>
                  </a:cubicBezTo>
                  <a:close/>
                </a:path>
              </a:pathLst>
            </a:custGeom>
            <a:solidFill>
              <a:srgbClr val="778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123;p66"/>
            <p:cNvSpPr/>
            <p:nvPr/>
          </p:nvSpPr>
          <p:spPr>
            <a:xfrm>
              <a:off x="1067780" y="1542757"/>
              <a:ext cx="406813" cy="325163"/>
            </a:xfrm>
            <a:custGeom>
              <a:avLst/>
              <a:gdLst/>
              <a:ahLst/>
              <a:cxnLst/>
              <a:rect l="l" t="t" r="r" b="b"/>
              <a:pathLst>
                <a:path w="16113" h="12879" extrusionOk="0">
                  <a:moveTo>
                    <a:pt x="1004" y="8740"/>
                  </a:moveTo>
                  <a:cubicBezTo>
                    <a:pt x="1007" y="8824"/>
                    <a:pt x="1025" y="8949"/>
                    <a:pt x="1055" y="9103"/>
                  </a:cubicBezTo>
                  <a:lnTo>
                    <a:pt x="1055" y="9103"/>
                  </a:lnTo>
                  <a:cubicBezTo>
                    <a:pt x="1031" y="8968"/>
                    <a:pt x="1014" y="8846"/>
                    <a:pt x="1004" y="8740"/>
                  </a:cubicBezTo>
                  <a:close/>
                  <a:moveTo>
                    <a:pt x="8531" y="0"/>
                  </a:moveTo>
                  <a:cubicBezTo>
                    <a:pt x="7378" y="0"/>
                    <a:pt x="6098" y="274"/>
                    <a:pt x="4700" y="906"/>
                  </a:cubicBezTo>
                  <a:cubicBezTo>
                    <a:pt x="1" y="3031"/>
                    <a:pt x="1004" y="8740"/>
                    <a:pt x="1004" y="8740"/>
                  </a:cubicBezTo>
                  <a:cubicBezTo>
                    <a:pt x="952" y="6113"/>
                    <a:pt x="4048" y="3448"/>
                    <a:pt x="4048" y="3448"/>
                  </a:cubicBezTo>
                  <a:cubicBezTo>
                    <a:pt x="6225" y="4790"/>
                    <a:pt x="13544" y="6504"/>
                    <a:pt x="14216" y="6726"/>
                  </a:cubicBezTo>
                  <a:cubicBezTo>
                    <a:pt x="14557" y="6840"/>
                    <a:pt x="14772" y="11921"/>
                    <a:pt x="14749" y="12624"/>
                  </a:cubicBezTo>
                  <a:lnTo>
                    <a:pt x="14749" y="12624"/>
                  </a:lnTo>
                  <a:lnTo>
                    <a:pt x="15206" y="9548"/>
                  </a:lnTo>
                  <a:cubicBezTo>
                    <a:pt x="15206" y="9548"/>
                    <a:pt x="16112" y="6166"/>
                    <a:pt x="14437" y="3441"/>
                  </a:cubicBezTo>
                  <a:cubicBezTo>
                    <a:pt x="13261" y="1523"/>
                    <a:pt x="11251" y="0"/>
                    <a:pt x="8531" y="0"/>
                  </a:cubicBezTo>
                  <a:close/>
                  <a:moveTo>
                    <a:pt x="14749" y="12624"/>
                  </a:moveTo>
                  <a:lnTo>
                    <a:pt x="14737" y="12703"/>
                  </a:lnTo>
                  <a:cubicBezTo>
                    <a:pt x="14738" y="12704"/>
                    <a:pt x="14739" y="12705"/>
                    <a:pt x="14739" y="12705"/>
                  </a:cubicBezTo>
                  <a:cubicBezTo>
                    <a:pt x="14744" y="12705"/>
                    <a:pt x="14747" y="12677"/>
                    <a:pt x="14749" y="12624"/>
                  </a:cubicBezTo>
                  <a:close/>
                  <a:moveTo>
                    <a:pt x="1055" y="9103"/>
                  </a:moveTo>
                  <a:cubicBezTo>
                    <a:pt x="1283" y="10402"/>
                    <a:pt x="2112" y="12879"/>
                    <a:pt x="2112" y="12879"/>
                  </a:cubicBezTo>
                  <a:cubicBezTo>
                    <a:pt x="2112" y="12879"/>
                    <a:pt x="1272" y="10220"/>
                    <a:pt x="1055" y="9103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487;p40"/>
          <p:cNvGrpSpPr/>
          <p:nvPr/>
        </p:nvGrpSpPr>
        <p:grpSpPr>
          <a:xfrm>
            <a:off x="7689117" y="4407353"/>
            <a:ext cx="394425" cy="362325"/>
            <a:chOff x="722375" y="3367175"/>
            <a:chExt cx="394425" cy="362325"/>
          </a:xfrm>
          <a:solidFill>
            <a:schemeClr val="accent1"/>
          </a:solidFill>
        </p:grpSpPr>
        <p:sp>
          <p:nvSpPr>
            <p:cNvPr id="19" name="Google Shape;488;p40"/>
            <p:cNvSpPr/>
            <p:nvPr/>
          </p:nvSpPr>
          <p:spPr>
            <a:xfrm>
              <a:off x="722375" y="3367175"/>
              <a:ext cx="318600" cy="31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89;p40"/>
            <p:cNvSpPr/>
            <p:nvPr/>
          </p:nvSpPr>
          <p:spPr>
            <a:xfrm>
              <a:off x="835700" y="3448400"/>
              <a:ext cx="281100" cy="281100"/>
            </a:xfrm>
            <a:prstGeom prst="ellipse">
              <a:avLst/>
            </a:pr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490;p40"/>
          <p:cNvSpPr/>
          <p:nvPr/>
        </p:nvSpPr>
        <p:spPr>
          <a:xfrm rot="10800000">
            <a:off x="1919417" y="1358597"/>
            <a:ext cx="187200" cy="18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490;p40"/>
          <p:cNvSpPr/>
          <p:nvPr/>
        </p:nvSpPr>
        <p:spPr>
          <a:xfrm rot="10800000">
            <a:off x="3465167" y="4013986"/>
            <a:ext cx="187200" cy="18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Oval 27"/>
          <p:cNvSpPr/>
          <p:nvPr/>
        </p:nvSpPr>
        <p:spPr>
          <a:xfrm>
            <a:off x="2896219" y="1955997"/>
            <a:ext cx="80424" cy="846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235795" y="1955997"/>
            <a:ext cx="80424" cy="846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3170172" y="1695158"/>
            <a:ext cx="135879" cy="111956"/>
          </a:xfrm>
          <a:prstGeom prst="star5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0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>
            <a:spLocks noGrp="1"/>
          </p:cNvSpPr>
          <p:nvPr>
            <p:ph type="subTitle" idx="1"/>
          </p:nvPr>
        </p:nvSpPr>
        <p:spPr>
          <a:xfrm>
            <a:off x="843500" y="1165225"/>
            <a:ext cx="3371148" cy="93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2400" b="1" dirty="0" smtClean="0">
                <a:latin typeface="+mj-lt"/>
              </a:rPr>
              <a:t>İlkin müraciət səbəbi</a:t>
            </a:r>
            <a:endParaRPr sz="2400" b="1" dirty="0">
              <a:latin typeface="+mj-lt"/>
            </a:endParaRPr>
          </a:p>
        </p:txBody>
      </p:sp>
      <p:sp>
        <p:nvSpPr>
          <p:cNvPr id="269" name="Google Shape;269;p34"/>
          <p:cNvSpPr/>
          <p:nvPr/>
        </p:nvSpPr>
        <p:spPr>
          <a:xfrm>
            <a:off x="5589600" y="1258675"/>
            <a:ext cx="3554400" cy="348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"/>
          <p:cNvSpPr/>
          <p:nvPr/>
        </p:nvSpPr>
        <p:spPr>
          <a:xfrm>
            <a:off x="5041075" y="1499275"/>
            <a:ext cx="3875100" cy="30054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4"/>
          <p:cNvSpPr txBox="1">
            <a:spLocks noGrp="1"/>
          </p:cNvSpPr>
          <p:nvPr>
            <p:ph type="body" idx="2"/>
          </p:nvPr>
        </p:nvSpPr>
        <p:spPr>
          <a:xfrm>
            <a:off x="843500" y="2234600"/>
            <a:ext cx="3554400" cy="22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az-Latn-AZ" dirty="0" smtClean="0"/>
              <a:t>Subyektiv şikayət yoxdur</a:t>
            </a:r>
            <a:endParaRPr dirty="0"/>
          </a:p>
          <a:p>
            <a:pPr lvl="0">
              <a:spcBef>
                <a:spcPts val="1000"/>
              </a:spcBef>
            </a:pPr>
            <a:r>
              <a:rPr lang="az-Latn-AZ" dirty="0" smtClean="0"/>
              <a:t>Pediatrik baxış zamanı küy eşidilməsi - </a:t>
            </a:r>
            <a:r>
              <a:rPr lang="az-Latn-AZ" dirty="0"/>
              <a:t>sol alt sternal kənarda 2/6 </a:t>
            </a:r>
            <a:r>
              <a:rPr lang="az-Latn-AZ" dirty="0" smtClean="0"/>
              <a:t>dərəcə davamlı sistolik küy</a:t>
            </a:r>
          </a:p>
          <a:p>
            <a:pPr lvl="0">
              <a:spcBef>
                <a:spcPts val="1000"/>
              </a:spcBef>
            </a:pPr>
            <a:r>
              <a:rPr lang="az-Latn-AZ" dirty="0" smtClean="0"/>
              <a:t>Ətraflı müayinə üçün uşaq kardioloquna yönləndirilir.</a:t>
            </a:r>
            <a:endParaRPr dirty="0"/>
          </a:p>
        </p:txBody>
      </p:sp>
      <p:sp>
        <p:nvSpPr>
          <p:cNvPr id="272" name="Google Shape;272;p34"/>
          <p:cNvSpPr txBox="1">
            <a:spLocks noGrp="1"/>
          </p:cNvSpPr>
          <p:nvPr>
            <p:ph type="title"/>
          </p:nvPr>
        </p:nvSpPr>
        <p:spPr>
          <a:xfrm>
            <a:off x="1068300" y="313350"/>
            <a:ext cx="700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z-Latn-AZ" sz="3200" b="1" dirty="0" smtClean="0">
                <a:latin typeface="+mj-lt"/>
              </a:rPr>
              <a:t>Anamnesis Morbi</a:t>
            </a:r>
            <a:endParaRPr sz="3200" b="1" dirty="0">
              <a:latin typeface="+mj-lt"/>
            </a:endParaRPr>
          </a:p>
        </p:txBody>
      </p:sp>
      <p:pic>
        <p:nvPicPr>
          <p:cNvPr id="273" name="Google Shape;273;p34"/>
          <p:cNvPicPr preferRelativeResize="0"/>
          <p:nvPr/>
        </p:nvPicPr>
        <p:blipFill rotWithShape="1">
          <a:blip r:embed="rId3">
            <a:alphaModFix/>
          </a:blip>
          <a:srcRect t="21942"/>
          <a:stretch/>
        </p:blipFill>
        <p:spPr>
          <a:xfrm>
            <a:off x="5201425" y="1614775"/>
            <a:ext cx="3554402" cy="2774398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4"/>
          <p:cNvSpPr/>
          <p:nvPr/>
        </p:nvSpPr>
        <p:spPr>
          <a:xfrm>
            <a:off x="5219575" y="1614775"/>
            <a:ext cx="3554400" cy="2774400"/>
          </a:xfrm>
          <a:prstGeom prst="rect">
            <a:avLst/>
          </a:prstGeom>
          <a:solidFill>
            <a:srgbClr val="DA3B3B">
              <a:alpha val="1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25" y="1614775"/>
            <a:ext cx="3572550" cy="27743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25" y="1630375"/>
            <a:ext cx="3572550" cy="275879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041075" y="1499275"/>
            <a:ext cx="5485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041075" y="1499275"/>
            <a:ext cx="18150" cy="30138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059225" y="4514651"/>
            <a:ext cx="5485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rdiology Case Stud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DA3B3B"/>
      </a:accent1>
      <a:accent2>
        <a:srgbClr val="212121"/>
      </a:accent2>
      <a:accent3>
        <a:srgbClr val="78909C"/>
      </a:accent3>
      <a:accent4>
        <a:srgbClr val="FF6B65"/>
      </a:accent4>
      <a:accent5>
        <a:srgbClr val="980000"/>
      </a:accent5>
      <a:accent6>
        <a:srgbClr val="FDCAC8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303</Words>
  <Application>Microsoft Office PowerPoint</Application>
  <PresentationFormat>On-screen Show (16:9)</PresentationFormat>
  <Paragraphs>81</Paragraphs>
  <Slides>23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Didact Gothic</vt:lpstr>
      <vt:lpstr>Righteous</vt:lpstr>
      <vt:lpstr>League Spartan</vt:lpstr>
      <vt:lpstr>Arial</vt:lpstr>
      <vt:lpstr>Fredoka One</vt:lpstr>
      <vt:lpstr>Cardiology Case Study by Slidesgo</vt:lpstr>
      <vt:lpstr>PowerPoint Presentation</vt:lpstr>
      <vt:lpstr>Başlıqlar</vt:lpstr>
      <vt:lpstr>Məlumat</vt:lpstr>
      <vt:lpstr>Nədir?</vt:lpstr>
      <vt:lpstr>Rastgəlmə tezliyi</vt:lpstr>
      <vt:lpstr>Manifestasiyası</vt:lpstr>
      <vt:lpstr>Klinik halın müzakirəsi</vt:lpstr>
      <vt:lpstr>Pasiyent haqqında məlumat</vt:lpstr>
      <vt:lpstr>Anamnesis Morbi</vt:lpstr>
      <vt:lpstr>İnstrumental müayinə</vt:lpstr>
      <vt:lpstr>Diaqnoz</vt:lpstr>
      <vt:lpstr>Exokardioqrafik müayinə</vt:lpstr>
      <vt:lpstr>PowerPoint Presentation</vt:lpstr>
      <vt:lpstr>KT-Angioqrafiya</vt:lpstr>
      <vt:lpstr>3D rekonstruksiya </vt:lpstr>
      <vt:lpstr>Müalicə</vt:lpstr>
      <vt:lpstr>Cərrahi müdaxilə</vt:lpstr>
      <vt:lpstr>PowerPoint Presentation</vt:lpstr>
      <vt:lpstr>1 ay sonra...</vt:lpstr>
      <vt:lpstr>Nəticə</vt:lpstr>
      <vt:lpstr>DİQQƏT!</vt:lpstr>
      <vt:lpstr>Komandamız</vt:lpstr>
      <vt:lpstr>Təşəkkür edirəm!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CARDIOLOGY CASE STUDY</dc:title>
  <cp:lastModifiedBy>Hp</cp:lastModifiedBy>
  <cp:revision>42</cp:revision>
  <dcterms:modified xsi:type="dcterms:W3CDTF">2022-12-10T13:34:25Z</dcterms:modified>
</cp:coreProperties>
</file>